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7" r:id="rId2"/>
    <p:sldId id="258" r:id="rId3"/>
  </p:sldIdLst>
  <p:sldSz cx="6858000" cy="9906000" type="A4"/>
  <p:notesSz cx="6858000" cy="9144000"/>
  <p:embeddedFontLst>
    <p:embeddedFont>
      <p:font typeface="Angsana New" panose="02020603050405020304" pitchFamily="18" charset="-34"/>
      <p:regular r:id="rId4"/>
      <p:bold r:id="rId5"/>
      <p:italic r:id="rId6"/>
      <p:bold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Cordia New" panose="020B0304020202020204" pitchFamily="34" charset="-34"/>
      <p:regular r:id="rId14"/>
      <p:bold r:id="rId15"/>
      <p:italic r:id="rId16"/>
      <p:boldItalic r:id="rId17"/>
    </p:embeddedFont>
    <p:embeddedFont>
      <p:font typeface="DB Helvethaica X Med" panose="02000506090000020004" pitchFamily="2" charset="-34"/>
      <p:regular r:id="rId18"/>
    </p:embeddedFont>
    <p:embeddedFont>
      <p:font typeface="Prompt SemiBold" panose="00000700000000000000" pitchFamily="2" charset="-34"/>
      <p:bold r:id="rId19"/>
      <p:bold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AC9"/>
    <a:srgbClr val="B98D33"/>
    <a:srgbClr val="114886"/>
    <a:srgbClr val="F9C2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2" d="100"/>
          <a:sy n="92" d="100"/>
        </p:scale>
        <p:origin x="1075" y="-13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tableStyles" Target="tableStyles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theme" Target="theme/theme1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9D45-19D4-49D5-A447-D7270B76B636}" type="datetimeFigureOut">
              <a:rPr lang="th-TH" smtClean="0"/>
              <a:t>30/10/66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2C35-1107-429F-A2BB-2D4E00F504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0427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9D45-19D4-49D5-A447-D7270B76B636}" type="datetimeFigureOut">
              <a:rPr lang="th-TH" smtClean="0"/>
              <a:t>30/10/66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2C35-1107-429F-A2BB-2D4E00F504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0479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9D45-19D4-49D5-A447-D7270B76B636}" type="datetimeFigureOut">
              <a:rPr lang="th-TH" smtClean="0"/>
              <a:t>30/10/66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2C35-1107-429F-A2BB-2D4E00F504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3267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9D45-19D4-49D5-A447-D7270B76B636}" type="datetimeFigureOut">
              <a:rPr lang="th-TH" smtClean="0"/>
              <a:t>30/10/66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2C35-1107-429F-A2BB-2D4E00F504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28877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9D45-19D4-49D5-A447-D7270B76B636}" type="datetimeFigureOut">
              <a:rPr lang="th-TH" smtClean="0"/>
              <a:t>30/10/66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2C35-1107-429F-A2BB-2D4E00F504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59750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9D45-19D4-49D5-A447-D7270B76B636}" type="datetimeFigureOut">
              <a:rPr lang="th-TH" smtClean="0"/>
              <a:t>30/10/66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2C35-1107-429F-A2BB-2D4E00F504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6731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9D45-19D4-49D5-A447-D7270B76B636}" type="datetimeFigureOut">
              <a:rPr lang="th-TH" smtClean="0"/>
              <a:t>30/10/66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2C35-1107-429F-A2BB-2D4E00F504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42616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9D45-19D4-49D5-A447-D7270B76B636}" type="datetimeFigureOut">
              <a:rPr lang="th-TH" smtClean="0"/>
              <a:t>30/10/66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2C35-1107-429F-A2BB-2D4E00F504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17266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9D45-19D4-49D5-A447-D7270B76B636}" type="datetimeFigureOut">
              <a:rPr lang="th-TH" smtClean="0"/>
              <a:t>30/10/66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2C35-1107-429F-A2BB-2D4E00F504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67613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9D45-19D4-49D5-A447-D7270B76B636}" type="datetimeFigureOut">
              <a:rPr lang="th-TH" smtClean="0"/>
              <a:t>30/10/66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2C35-1107-429F-A2BB-2D4E00F504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2533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9D45-19D4-49D5-A447-D7270B76B636}" type="datetimeFigureOut">
              <a:rPr lang="th-TH" smtClean="0"/>
              <a:t>30/10/66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2C35-1107-429F-A2BB-2D4E00F504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1922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C9D45-19D4-49D5-A447-D7270B76B636}" type="datetimeFigureOut">
              <a:rPr lang="th-TH" smtClean="0"/>
              <a:t>30/10/66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72C35-1107-429F-A2BB-2D4E00F504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47019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กลุ่ม 89">
            <a:extLst>
              <a:ext uri="{FF2B5EF4-FFF2-40B4-BE49-F238E27FC236}">
                <a16:creationId xmlns:a16="http://schemas.microsoft.com/office/drawing/2014/main" id="{ACC81277-6711-4CFB-B6E2-969D73AC5A59}"/>
              </a:ext>
            </a:extLst>
          </p:cNvPr>
          <p:cNvGrpSpPr/>
          <p:nvPr/>
        </p:nvGrpSpPr>
        <p:grpSpPr>
          <a:xfrm>
            <a:off x="-160971" y="-253381"/>
            <a:ext cx="7611698" cy="10850283"/>
            <a:chOff x="-160971" y="-253381"/>
            <a:chExt cx="7611698" cy="10850283"/>
          </a:xfrm>
        </p:grpSpPr>
        <p:pic>
          <p:nvPicPr>
            <p:cNvPr id="44" name="รูปภาพ 43">
              <a:extLst>
                <a:ext uri="{FF2B5EF4-FFF2-40B4-BE49-F238E27FC236}">
                  <a16:creationId xmlns:a16="http://schemas.microsoft.com/office/drawing/2014/main" id="{EAB3B8EE-828F-418E-B9AD-DEA088FE0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561247" y="1521991"/>
              <a:ext cx="9951606" cy="6886888"/>
            </a:xfrm>
            <a:prstGeom prst="rect">
              <a:avLst/>
            </a:prstGeom>
          </p:spPr>
        </p:pic>
        <p:grpSp>
          <p:nvGrpSpPr>
            <p:cNvPr id="79" name="กลุ่ม 78">
              <a:extLst>
                <a:ext uri="{FF2B5EF4-FFF2-40B4-BE49-F238E27FC236}">
                  <a16:creationId xmlns:a16="http://schemas.microsoft.com/office/drawing/2014/main" id="{F097C462-61DA-4FCC-A042-210E8AD71984}"/>
                </a:ext>
              </a:extLst>
            </p:cNvPr>
            <p:cNvGrpSpPr/>
            <p:nvPr/>
          </p:nvGrpSpPr>
          <p:grpSpPr>
            <a:xfrm flipV="1">
              <a:off x="3014137" y="9123757"/>
              <a:ext cx="4296109" cy="1473145"/>
              <a:chOff x="5206431" y="-253381"/>
              <a:chExt cx="2244296" cy="1078778"/>
            </a:xfrm>
          </p:grpSpPr>
          <p:grpSp>
            <p:nvGrpSpPr>
              <p:cNvPr id="80" name="กลุ่ม 79">
                <a:extLst>
                  <a:ext uri="{FF2B5EF4-FFF2-40B4-BE49-F238E27FC236}">
                    <a16:creationId xmlns:a16="http://schemas.microsoft.com/office/drawing/2014/main" id="{2C2930AA-0319-4BCD-B878-696E9060EE4B}"/>
                  </a:ext>
                </a:extLst>
              </p:cNvPr>
              <p:cNvGrpSpPr/>
              <p:nvPr/>
            </p:nvGrpSpPr>
            <p:grpSpPr>
              <a:xfrm>
                <a:off x="5382111" y="-253381"/>
                <a:ext cx="2068616" cy="1078778"/>
                <a:chOff x="5382111" y="-253381"/>
                <a:chExt cx="2068616" cy="1078778"/>
              </a:xfrm>
            </p:grpSpPr>
            <p:sp>
              <p:nvSpPr>
                <p:cNvPr id="82" name="สามเหลี่ยมหน้าจั่ว 81">
                  <a:extLst>
                    <a:ext uri="{FF2B5EF4-FFF2-40B4-BE49-F238E27FC236}">
                      <a16:creationId xmlns:a16="http://schemas.microsoft.com/office/drawing/2014/main" id="{E8A48654-A90F-4A7A-B8B2-26F33B283650}"/>
                    </a:ext>
                  </a:extLst>
                </p:cNvPr>
                <p:cNvSpPr/>
                <p:nvPr/>
              </p:nvSpPr>
              <p:spPr>
                <a:xfrm flipV="1">
                  <a:off x="5973444" y="-78217"/>
                  <a:ext cx="905602" cy="780691"/>
                </a:xfrm>
                <a:prstGeom prst="triangle">
                  <a:avLst/>
                </a:prstGeom>
                <a:gradFill>
                  <a:gsLst>
                    <a:gs pos="0">
                      <a:srgbClr val="B98D33"/>
                    </a:gs>
                    <a:gs pos="50000">
                      <a:srgbClr val="FFFAC9"/>
                    </a:gs>
                    <a:gs pos="100000">
                      <a:srgbClr val="F9C264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83" name="สามเหลี่ยมหน้าจั่ว 82">
                  <a:extLst>
                    <a:ext uri="{FF2B5EF4-FFF2-40B4-BE49-F238E27FC236}">
                      <a16:creationId xmlns:a16="http://schemas.microsoft.com/office/drawing/2014/main" id="{BD056627-7B91-4ABC-AC51-361AF9C30493}"/>
                    </a:ext>
                  </a:extLst>
                </p:cNvPr>
                <p:cNvSpPr/>
                <p:nvPr/>
              </p:nvSpPr>
              <p:spPr>
                <a:xfrm flipV="1">
                  <a:off x="5382111" y="-253381"/>
                  <a:ext cx="905602" cy="780691"/>
                </a:xfrm>
                <a:prstGeom prst="triangle">
                  <a:avLst/>
                </a:prstGeom>
                <a:gradFill>
                  <a:gsLst>
                    <a:gs pos="0">
                      <a:srgbClr val="B98D33"/>
                    </a:gs>
                    <a:gs pos="50000">
                      <a:srgbClr val="FFFAC9"/>
                    </a:gs>
                    <a:gs pos="100000">
                      <a:srgbClr val="F9C264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84" name="สามเหลี่ยมหน้าจั่ว 83">
                  <a:extLst>
                    <a:ext uri="{FF2B5EF4-FFF2-40B4-BE49-F238E27FC236}">
                      <a16:creationId xmlns:a16="http://schemas.microsoft.com/office/drawing/2014/main" id="{FA04A841-2722-4972-AC2B-3207E1C16886}"/>
                    </a:ext>
                  </a:extLst>
                </p:cNvPr>
                <p:cNvSpPr/>
                <p:nvPr/>
              </p:nvSpPr>
              <p:spPr>
                <a:xfrm flipV="1">
                  <a:off x="5661197" y="251872"/>
                  <a:ext cx="639197" cy="551032"/>
                </a:xfrm>
                <a:prstGeom prst="triangle">
                  <a:avLst/>
                </a:prstGeom>
                <a:gradFill>
                  <a:gsLst>
                    <a:gs pos="0">
                      <a:srgbClr val="B98D33"/>
                    </a:gs>
                    <a:gs pos="50000">
                      <a:srgbClr val="FFFAC9"/>
                    </a:gs>
                    <a:gs pos="100000">
                      <a:srgbClr val="F9C264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85" name="สามเหลี่ยมหน้าจั่ว 84">
                  <a:extLst>
                    <a:ext uri="{FF2B5EF4-FFF2-40B4-BE49-F238E27FC236}">
                      <a16:creationId xmlns:a16="http://schemas.microsoft.com/office/drawing/2014/main" id="{D5B076C2-254B-4DCB-A639-9158FBB92B97}"/>
                    </a:ext>
                  </a:extLst>
                </p:cNvPr>
                <p:cNvSpPr/>
                <p:nvPr/>
              </p:nvSpPr>
              <p:spPr>
                <a:xfrm flipV="1">
                  <a:off x="5771221" y="-103038"/>
                  <a:ext cx="639197" cy="551032"/>
                </a:xfrm>
                <a:prstGeom prst="triangle">
                  <a:avLst/>
                </a:prstGeom>
                <a:gradFill>
                  <a:gsLst>
                    <a:gs pos="0">
                      <a:srgbClr val="B98D33"/>
                    </a:gs>
                    <a:gs pos="50000">
                      <a:srgbClr val="FFFAC9"/>
                    </a:gs>
                    <a:gs pos="100000">
                      <a:srgbClr val="F9C264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86" name="สามเหลี่ยมหน้าจั่ว 85">
                  <a:extLst>
                    <a:ext uri="{FF2B5EF4-FFF2-40B4-BE49-F238E27FC236}">
                      <a16:creationId xmlns:a16="http://schemas.microsoft.com/office/drawing/2014/main" id="{61FAC253-71AE-44F4-9266-B97A22A4C518}"/>
                    </a:ext>
                  </a:extLst>
                </p:cNvPr>
                <p:cNvSpPr/>
                <p:nvPr/>
              </p:nvSpPr>
              <p:spPr>
                <a:xfrm flipV="1">
                  <a:off x="6446322" y="-62963"/>
                  <a:ext cx="1004405" cy="865867"/>
                </a:xfrm>
                <a:prstGeom prst="triangle">
                  <a:avLst/>
                </a:prstGeom>
                <a:gradFill>
                  <a:gsLst>
                    <a:gs pos="0">
                      <a:srgbClr val="B98D33"/>
                    </a:gs>
                    <a:gs pos="50000">
                      <a:srgbClr val="FFFAC9"/>
                    </a:gs>
                    <a:gs pos="100000">
                      <a:srgbClr val="F9C264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87" name="สามเหลี่ยมหน้าจั่ว 86">
                  <a:extLst>
                    <a:ext uri="{FF2B5EF4-FFF2-40B4-BE49-F238E27FC236}">
                      <a16:creationId xmlns:a16="http://schemas.microsoft.com/office/drawing/2014/main" id="{C1708EBF-E2A7-4D9A-B613-5FA7FE6D93E1}"/>
                    </a:ext>
                  </a:extLst>
                </p:cNvPr>
                <p:cNvSpPr/>
                <p:nvPr/>
              </p:nvSpPr>
              <p:spPr>
                <a:xfrm>
                  <a:off x="5469631" y="204974"/>
                  <a:ext cx="393789" cy="339473"/>
                </a:xfrm>
                <a:prstGeom prst="triangle">
                  <a:avLst/>
                </a:prstGeom>
                <a:gradFill>
                  <a:gsLst>
                    <a:gs pos="0">
                      <a:srgbClr val="B98D33"/>
                    </a:gs>
                    <a:gs pos="50000">
                      <a:srgbClr val="FFFAC9"/>
                    </a:gs>
                    <a:gs pos="100000">
                      <a:srgbClr val="F9C264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88" name="สามเหลี่ยมหน้าจั่ว 87">
                  <a:extLst>
                    <a:ext uri="{FF2B5EF4-FFF2-40B4-BE49-F238E27FC236}">
                      <a16:creationId xmlns:a16="http://schemas.microsoft.com/office/drawing/2014/main" id="{BAC33352-5F07-43D0-BC43-3CD7045B21B1}"/>
                    </a:ext>
                  </a:extLst>
                </p:cNvPr>
                <p:cNvSpPr/>
                <p:nvPr/>
              </p:nvSpPr>
              <p:spPr>
                <a:xfrm>
                  <a:off x="6090819" y="370038"/>
                  <a:ext cx="393789" cy="339473"/>
                </a:xfrm>
                <a:prstGeom prst="triangle">
                  <a:avLst/>
                </a:prstGeom>
                <a:gradFill>
                  <a:gsLst>
                    <a:gs pos="0">
                      <a:srgbClr val="B98D33"/>
                    </a:gs>
                    <a:gs pos="50000">
                      <a:srgbClr val="FFFAC9"/>
                    </a:gs>
                    <a:gs pos="100000">
                      <a:srgbClr val="F9C264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89" name="สามเหลี่ยมหน้าจั่ว 88">
                  <a:extLst>
                    <a:ext uri="{FF2B5EF4-FFF2-40B4-BE49-F238E27FC236}">
                      <a16:creationId xmlns:a16="http://schemas.microsoft.com/office/drawing/2014/main" id="{B413828F-66DE-45C4-9A5C-D95799BF6291}"/>
                    </a:ext>
                  </a:extLst>
                </p:cNvPr>
                <p:cNvSpPr/>
                <p:nvPr/>
              </p:nvSpPr>
              <p:spPr>
                <a:xfrm>
                  <a:off x="5642785" y="562536"/>
                  <a:ext cx="304919" cy="262861"/>
                </a:xfrm>
                <a:prstGeom prst="triangle">
                  <a:avLst/>
                </a:prstGeom>
                <a:gradFill>
                  <a:gsLst>
                    <a:gs pos="0">
                      <a:srgbClr val="B98D33"/>
                    </a:gs>
                    <a:gs pos="50000">
                      <a:srgbClr val="FFFAC9"/>
                    </a:gs>
                    <a:gs pos="100000">
                      <a:srgbClr val="F9C264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81" name="สามเหลี่ยมหน้าจั่ว 80">
                <a:extLst>
                  <a:ext uri="{FF2B5EF4-FFF2-40B4-BE49-F238E27FC236}">
                    <a16:creationId xmlns:a16="http://schemas.microsoft.com/office/drawing/2014/main" id="{FFACFEAC-7235-4193-ABCE-3747118DF197}"/>
                  </a:ext>
                </a:extLst>
              </p:cNvPr>
              <p:cNvSpPr/>
              <p:nvPr/>
            </p:nvSpPr>
            <p:spPr>
              <a:xfrm>
                <a:off x="5206431" y="84975"/>
                <a:ext cx="304919" cy="262861"/>
              </a:xfrm>
              <a:prstGeom prst="triangle">
                <a:avLst/>
              </a:prstGeom>
              <a:gradFill>
                <a:gsLst>
                  <a:gs pos="0">
                    <a:srgbClr val="B98D33"/>
                  </a:gs>
                  <a:gs pos="50000">
                    <a:srgbClr val="FFFAC9"/>
                  </a:gs>
                  <a:gs pos="100000">
                    <a:srgbClr val="F9C264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56" name="กลุ่ม 55">
              <a:extLst>
                <a:ext uri="{FF2B5EF4-FFF2-40B4-BE49-F238E27FC236}">
                  <a16:creationId xmlns:a16="http://schemas.microsoft.com/office/drawing/2014/main" id="{31301DA9-90F5-4FD4-BC58-B61EEF791A2F}"/>
                </a:ext>
              </a:extLst>
            </p:cNvPr>
            <p:cNvGrpSpPr/>
            <p:nvPr/>
          </p:nvGrpSpPr>
          <p:grpSpPr>
            <a:xfrm>
              <a:off x="5206431" y="-253381"/>
              <a:ext cx="2244296" cy="1078778"/>
              <a:chOff x="5206431" y="-253381"/>
              <a:chExt cx="2244296" cy="1078778"/>
            </a:xfrm>
          </p:grpSpPr>
          <p:grpSp>
            <p:nvGrpSpPr>
              <p:cNvPr id="54" name="กลุ่ม 53">
                <a:extLst>
                  <a:ext uri="{FF2B5EF4-FFF2-40B4-BE49-F238E27FC236}">
                    <a16:creationId xmlns:a16="http://schemas.microsoft.com/office/drawing/2014/main" id="{94AF7406-12CA-4495-821B-6D49A058253C}"/>
                  </a:ext>
                </a:extLst>
              </p:cNvPr>
              <p:cNvGrpSpPr/>
              <p:nvPr/>
            </p:nvGrpSpPr>
            <p:grpSpPr>
              <a:xfrm>
                <a:off x="5382111" y="-253381"/>
                <a:ext cx="2068616" cy="1078778"/>
                <a:chOff x="5382111" y="-253381"/>
                <a:chExt cx="2068616" cy="1078778"/>
              </a:xfrm>
            </p:grpSpPr>
            <p:sp>
              <p:nvSpPr>
                <p:cNvPr id="45" name="สามเหลี่ยมหน้าจั่ว 44">
                  <a:extLst>
                    <a:ext uri="{FF2B5EF4-FFF2-40B4-BE49-F238E27FC236}">
                      <a16:creationId xmlns:a16="http://schemas.microsoft.com/office/drawing/2014/main" id="{841F001A-AAA5-4B05-94BF-22EAD3DFC31B}"/>
                    </a:ext>
                  </a:extLst>
                </p:cNvPr>
                <p:cNvSpPr/>
                <p:nvPr/>
              </p:nvSpPr>
              <p:spPr>
                <a:xfrm flipV="1">
                  <a:off x="5973444" y="-78217"/>
                  <a:ext cx="905602" cy="780691"/>
                </a:xfrm>
                <a:prstGeom prst="triangle">
                  <a:avLst/>
                </a:prstGeom>
                <a:gradFill>
                  <a:gsLst>
                    <a:gs pos="0">
                      <a:srgbClr val="B98D33"/>
                    </a:gs>
                    <a:gs pos="50000">
                      <a:srgbClr val="FFFAC9"/>
                    </a:gs>
                    <a:gs pos="100000">
                      <a:srgbClr val="F9C264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3" name="สามเหลี่ยมหน้าจั่ว 52">
                  <a:extLst>
                    <a:ext uri="{FF2B5EF4-FFF2-40B4-BE49-F238E27FC236}">
                      <a16:creationId xmlns:a16="http://schemas.microsoft.com/office/drawing/2014/main" id="{2434463A-C64A-4DD0-9C64-E08618D83F2D}"/>
                    </a:ext>
                  </a:extLst>
                </p:cNvPr>
                <p:cNvSpPr/>
                <p:nvPr/>
              </p:nvSpPr>
              <p:spPr>
                <a:xfrm flipV="1">
                  <a:off x="5382111" y="-253381"/>
                  <a:ext cx="905602" cy="780691"/>
                </a:xfrm>
                <a:prstGeom prst="triangle">
                  <a:avLst/>
                </a:prstGeom>
                <a:gradFill>
                  <a:gsLst>
                    <a:gs pos="0">
                      <a:srgbClr val="B98D33"/>
                    </a:gs>
                    <a:gs pos="50000">
                      <a:srgbClr val="FFFAC9"/>
                    </a:gs>
                    <a:gs pos="100000">
                      <a:srgbClr val="F9C264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46" name="สามเหลี่ยมหน้าจั่ว 45">
                  <a:extLst>
                    <a:ext uri="{FF2B5EF4-FFF2-40B4-BE49-F238E27FC236}">
                      <a16:creationId xmlns:a16="http://schemas.microsoft.com/office/drawing/2014/main" id="{1B760958-FE2F-4E02-AE82-1D77D367BCEF}"/>
                    </a:ext>
                  </a:extLst>
                </p:cNvPr>
                <p:cNvSpPr/>
                <p:nvPr/>
              </p:nvSpPr>
              <p:spPr>
                <a:xfrm flipV="1">
                  <a:off x="5661197" y="251872"/>
                  <a:ext cx="639197" cy="551032"/>
                </a:xfrm>
                <a:prstGeom prst="triangle">
                  <a:avLst/>
                </a:prstGeom>
                <a:gradFill>
                  <a:gsLst>
                    <a:gs pos="0">
                      <a:srgbClr val="B98D33"/>
                    </a:gs>
                    <a:gs pos="50000">
                      <a:srgbClr val="FFFAC9"/>
                    </a:gs>
                    <a:gs pos="100000">
                      <a:srgbClr val="F9C264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47" name="สามเหลี่ยมหน้าจั่ว 46">
                  <a:extLst>
                    <a:ext uri="{FF2B5EF4-FFF2-40B4-BE49-F238E27FC236}">
                      <a16:creationId xmlns:a16="http://schemas.microsoft.com/office/drawing/2014/main" id="{6D63F504-C286-4BCD-BE63-9B8C74E07043}"/>
                    </a:ext>
                  </a:extLst>
                </p:cNvPr>
                <p:cNvSpPr/>
                <p:nvPr/>
              </p:nvSpPr>
              <p:spPr>
                <a:xfrm flipV="1">
                  <a:off x="5771221" y="-103038"/>
                  <a:ext cx="639197" cy="551032"/>
                </a:xfrm>
                <a:prstGeom prst="triangle">
                  <a:avLst/>
                </a:prstGeom>
                <a:gradFill>
                  <a:gsLst>
                    <a:gs pos="0">
                      <a:srgbClr val="B98D33"/>
                    </a:gs>
                    <a:gs pos="50000">
                      <a:srgbClr val="FFFAC9"/>
                    </a:gs>
                    <a:gs pos="100000">
                      <a:srgbClr val="F9C264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48" name="สามเหลี่ยมหน้าจั่ว 47">
                  <a:extLst>
                    <a:ext uri="{FF2B5EF4-FFF2-40B4-BE49-F238E27FC236}">
                      <a16:creationId xmlns:a16="http://schemas.microsoft.com/office/drawing/2014/main" id="{40DB6B51-3CB0-4072-B6CD-FE820A3A5ADE}"/>
                    </a:ext>
                  </a:extLst>
                </p:cNvPr>
                <p:cNvSpPr/>
                <p:nvPr/>
              </p:nvSpPr>
              <p:spPr>
                <a:xfrm flipV="1">
                  <a:off x="6446322" y="-62963"/>
                  <a:ext cx="1004405" cy="865867"/>
                </a:xfrm>
                <a:prstGeom prst="triangle">
                  <a:avLst/>
                </a:prstGeom>
                <a:gradFill>
                  <a:gsLst>
                    <a:gs pos="0">
                      <a:srgbClr val="B98D33"/>
                    </a:gs>
                    <a:gs pos="50000">
                      <a:srgbClr val="FFFAC9"/>
                    </a:gs>
                    <a:gs pos="100000">
                      <a:srgbClr val="F9C264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0" name="สามเหลี่ยมหน้าจั่ว 49">
                  <a:extLst>
                    <a:ext uri="{FF2B5EF4-FFF2-40B4-BE49-F238E27FC236}">
                      <a16:creationId xmlns:a16="http://schemas.microsoft.com/office/drawing/2014/main" id="{B071BB0E-ECD0-489E-8482-C9D8D3E2447B}"/>
                    </a:ext>
                  </a:extLst>
                </p:cNvPr>
                <p:cNvSpPr/>
                <p:nvPr/>
              </p:nvSpPr>
              <p:spPr>
                <a:xfrm>
                  <a:off x="5469631" y="204974"/>
                  <a:ext cx="393789" cy="339473"/>
                </a:xfrm>
                <a:prstGeom prst="triangle">
                  <a:avLst/>
                </a:prstGeom>
                <a:gradFill>
                  <a:gsLst>
                    <a:gs pos="0">
                      <a:srgbClr val="B98D33"/>
                    </a:gs>
                    <a:gs pos="50000">
                      <a:srgbClr val="FFFAC9"/>
                    </a:gs>
                    <a:gs pos="100000">
                      <a:srgbClr val="F9C264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1" name="สามเหลี่ยมหน้าจั่ว 50">
                  <a:extLst>
                    <a:ext uri="{FF2B5EF4-FFF2-40B4-BE49-F238E27FC236}">
                      <a16:creationId xmlns:a16="http://schemas.microsoft.com/office/drawing/2014/main" id="{66A4716C-30A6-427B-8927-65D8557D3C36}"/>
                    </a:ext>
                  </a:extLst>
                </p:cNvPr>
                <p:cNvSpPr/>
                <p:nvPr/>
              </p:nvSpPr>
              <p:spPr>
                <a:xfrm>
                  <a:off x="6090819" y="370038"/>
                  <a:ext cx="393789" cy="339473"/>
                </a:xfrm>
                <a:prstGeom prst="triangle">
                  <a:avLst/>
                </a:prstGeom>
                <a:gradFill>
                  <a:gsLst>
                    <a:gs pos="0">
                      <a:srgbClr val="B98D33"/>
                    </a:gs>
                    <a:gs pos="50000">
                      <a:srgbClr val="FFFAC9"/>
                    </a:gs>
                    <a:gs pos="100000">
                      <a:srgbClr val="F9C264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2" name="สามเหลี่ยมหน้าจั่ว 51">
                  <a:extLst>
                    <a:ext uri="{FF2B5EF4-FFF2-40B4-BE49-F238E27FC236}">
                      <a16:creationId xmlns:a16="http://schemas.microsoft.com/office/drawing/2014/main" id="{F2C35777-4322-41A5-AA77-0A0938F91D91}"/>
                    </a:ext>
                  </a:extLst>
                </p:cNvPr>
                <p:cNvSpPr/>
                <p:nvPr/>
              </p:nvSpPr>
              <p:spPr>
                <a:xfrm>
                  <a:off x="5642785" y="562536"/>
                  <a:ext cx="304919" cy="262861"/>
                </a:xfrm>
                <a:prstGeom prst="triangle">
                  <a:avLst/>
                </a:prstGeom>
                <a:gradFill>
                  <a:gsLst>
                    <a:gs pos="0">
                      <a:srgbClr val="B98D33"/>
                    </a:gs>
                    <a:gs pos="50000">
                      <a:srgbClr val="FFFAC9"/>
                    </a:gs>
                    <a:gs pos="100000">
                      <a:srgbClr val="F9C264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55" name="สามเหลี่ยมหน้าจั่ว 54">
                <a:extLst>
                  <a:ext uri="{FF2B5EF4-FFF2-40B4-BE49-F238E27FC236}">
                    <a16:creationId xmlns:a16="http://schemas.microsoft.com/office/drawing/2014/main" id="{D90D887B-3B37-400A-9954-0CF9408D70EA}"/>
                  </a:ext>
                </a:extLst>
              </p:cNvPr>
              <p:cNvSpPr/>
              <p:nvPr/>
            </p:nvSpPr>
            <p:spPr>
              <a:xfrm>
                <a:off x="5206431" y="84975"/>
                <a:ext cx="304919" cy="262861"/>
              </a:xfrm>
              <a:prstGeom prst="triangle">
                <a:avLst/>
              </a:prstGeom>
              <a:gradFill>
                <a:gsLst>
                  <a:gs pos="0">
                    <a:srgbClr val="B98D33"/>
                  </a:gs>
                  <a:gs pos="50000">
                    <a:srgbClr val="FFFAC9"/>
                  </a:gs>
                  <a:gs pos="100000">
                    <a:srgbClr val="F9C264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57" name="กลุ่ม 56">
              <a:extLst>
                <a:ext uri="{FF2B5EF4-FFF2-40B4-BE49-F238E27FC236}">
                  <a16:creationId xmlns:a16="http://schemas.microsoft.com/office/drawing/2014/main" id="{34745269-B988-4A29-B1D7-3B1B2733E93E}"/>
                </a:ext>
              </a:extLst>
            </p:cNvPr>
            <p:cNvGrpSpPr/>
            <p:nvPr/>
          </p:nvGrpSpPr>
          <p:grpSpPr>
            <a:xfrm flipV="1">
              <a:off x="-160971" y="9101265"/>
              <a:ext cx="2244296" cy="1078778"/>
              <a:chOff x="5206431" y="-253381"/>
              <a:chExt cx="2244296" cy="1078778"/>
            </a:xfrm>
          </p:grpSpPr>
          <p:grpSp>
            <p:nvGrpSpPr>
              <p:cNvPr id="58" name="กลุ่ม 57">
                <a:extLst>
                  <a:ext uri="{FF2B5EF4-FFF2-40B4-BE49-F238E27FC236}">
                    <a16:creationId xmlns:a16="http://schemas.microsoft.com/office/drawing/2014/main" id="{9BB263CF-A468-41F2-AA95-FFD89F17D35D}"/>
                  </a:ext>
                </a:extLst>
              </p:cNvPr>
              <p:cNvGrpSpPr/>
              <p:nvPr/>
            </p:nvGrpSpPr>
            <p:grpSpPr>
              <a:xfrm>
                <a:off x="5382111" y="-253381"/>
                <a:ext cx="2068616" cy="1078778"/>
                <a:chOff x="5382111" y="-253381"/>
                <a:chExt cx="2068616" cy="1078778"/>
              </a:xfrm>
            </p:grpSpPr>
            <p:sp>
              <p:nvSpPr>
                <p:cNvPr id="60" name="สามเหลี่ยมหน้าจั่ว 59">
                  <a:extLst>
                    <a:ext uri="{FF2B5EF4-FFF2-40B4-BE49-F238E27FC236}">
                      <a16:creationId xmlns:a16="http://schemas.microsoft.com/office/drawing/2014/main" id="{F56CD890-4036-4C1B-93CE-99C9A9565E0F}"/>
                    </a:ext>
                  </a:extLst>
                </p:cNvPr>
                <p:cNvSpPr/>
                <p:nvPr/>
              </p:nvSpPr>
              <p:spPr>
                <a:xfrm flipV="1">
                  <a:off x="5973444" y="-78217"/>
                  <a:ext cx="905602" cy="780691"/>
                </a:xfrm>
                <a:prstGeom prst="triangle">
                  <a:avLst/>
                </a:prstGeom>
                <a:gradFill>
                  <a:gsLst>
                    <a:gs pos="0">
                      <a:srgbClr val="B98D33"/>
                    </a:gs>
                    <a:gs pos="50000">
                      <a:srgbClr val="FFFAC9"/>
                    </a:gs>
                    <a:gs pos="100000">
                      <a:srgbClr val="F9C264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61" name="สามเหลี่ยมหน้าจั่ว 60">
                  <a:extLst>
                    <a:ext uri="{FF2B5EF4-FFF2-40B4-BE49-F238E27FC236}">
                      <a16:creationId xmlns:a16="http://schemas.microsoft.com/office/drawing/2014/main" id="{1F077E20-DF5F-4058-AE21-B94A9E58FA39}"/>
                    </a:ext>
                  </a:extLst>
                </p:cNvPr>
                <p:cNvSpPr/>
                <p:nvPr/>
              </p:nvSpPr>
              <p:spPr>
                <a:xfrm flipV="1">
                  <a:off x="5382111" y="-253381"/>
                  <a:ext cx="905602" cy="780691"/>
                </a:xfrm>
                <a:prstGeom prst="triangle">
                  <a:avLst/>
                </a:prstGeom>
                <a:gradFill>
                  <a:gsLst>
                    <a:gs pos="0">
                      <a:srgbClr val="B98D33"/>
                    </a:gs>
                    <a:gs pos="50000">
                      <a:srgbClr val="FFFAC9"/>
                    </a:gs>
                    <a:gs pos="100000">
                      <a:srgbClr val="F9C264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62" name="สามเหลี่ยมหน้าจั่ว 61">
                  <a:extLst>
                    <a:ext uri="{FF2B5EF4-FFF2-40B4-BE49-F238E27FC236}">
                      <a16:creationId xmlns:a16="http://schemas.microsoft.com/office/drawing/2014/main" id="{B037513E-14DC-4839-B073-EA1DD474B9C4}"/>
                    </a:ext>
                  </a:extLst>
                </p:cNvPr>
                <p:cNvSpPr/>
                <p:nvPr/>
              </p:nvSpPr>
              <p:spPr>
                <a:xfrm flipV="1">
                  <a:off x="5661197" y="251872"/>
                  <a:ext cx="639197" cy="551032"/>
                </a:xfrm>
                <a:prstGeom prst="triangle">
                  <a:avLst/>
                </a:prstGeom>
                <a:gradFill>
                  <a:gsLst>
                    <a:gs pos="0">
                      <a:srgbClr val="B98D33"/>
                    </a:gs>
                    <a:gs pos="50000">
                      <a:srgbClr val="FFFAC9"/>
                    </a:gs>
                    <a:gs pos="100000">
                      <a:srgbClr val="F9C264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63" name="สามเหลี่ยมหน้าจั่ว 62">
                  <a:extLst>
                    <a:ext uri="{FF2B5EF4-FFF2-40B4-BE49-F238E27FC236}">
                      <a16:creationId xmlns:a16="http://schemas.microsoft.com/office/drawing/2014/main" id="{D0E7D248-5E24-4586-B742-FF730650A1E1}"/>
                    </a:ext>
                  </a:extLst>
                </p:cNvPr>
                <p:cNvSpPr/>
                <p:nvPr/>
              </p:nvSpPr>
              <p:spPr>
                <a:xfrm flipV="1">
                  <a:off x="5771221" y="-103038"/>
                  <a:ext cx="639197" cy="551032"/>
                </a:xfrm>
                <a:prstGeom prst="triangle">
                  <a:avLst/>
                </a:prstGeom>
                <a:gradFill>
                  <a:gsLst>
                    <a:gs pos="0">
                      <a:srgbClr val="B98D33"/>
                    </a:gs>
                    <a:gs pos="50000">
                      <a:srgbClr val="FFFAC9"/>
                    </a:gs>
                    <a:gs pos="100000">
                      <a:srgbClr val="F9C264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64" name="สามเหลี่ยมหน้าจั่ว 63">
                  <a:extLst>
                    <a:ext uri="{FF2B5EF4-FFF2-40B4-BE49-F238E27FC236}">
                      <a16:creationId xmlns:a16="http://schemas.microsoft.com/office/drawing/2014/main" id="{3E120D96-A998-4A2C-B028-FF64FB91955D}"/>
                    </a:ext>
                  </a:extLst>
                </p:cNvPr>
                <p:cNvSpPr/>
                <p:nvPr/>
              </p:nvSpPr>
              <p:spPr>
                <a:xfrm flipV="1">
                  <a:off x="6446322" y="-62963"/>
                  <a:ext cx="1004405" cy="865867"/>
                </a:xfrm>
                <a:prstGeom prst="triangle">
                  <a:avLst/>
                </a:prstGeom>
                <a:gradFill>
                  <a:gsLst>
                    <a:gs pos="0">
                      <a:srgbClr val="B98D33"/>
                    </a:gs>
                    <a:gs pos="50000">
                      <a:srgbClr val="FFFAC9"/>
                    </a:gs>
                    <a:gs pos="100000">
                      <a:srgbClr val="F9C264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65" name="สามเหลี่ยมหน้าจั่ว 64">
                  <a:extLst>
                    <a:ext uri="{FF2B5EF4-FFF2-40B4-BE49-F238E27FC236}">
                      <a16:creationId xmlns:a16="http://schemas.microsoft.com/office/drawing/2014/main" id="{02322BB1-8336-463A-BB4D-311D3018BEB0}"/>
                    </a:ext>
                  </a:extLst>
                </p:cNvPr>
                <p:cNvSpPr/>
                <p:nvPr/>
              </p:nvSpPr>
              <p:spPr>
                <a:xfrm>
                  <a:off x="5469631" y="204974"/>
                  <a:ext cx="393789" cy="339473"/>
                </a:xfrm>
                <a:prstGeom prst="triangle">
                  <a:avLst/>
                </a:prstGeom>
                <a:gradFill>
                  <a:gsLst>
                    <a:gs pos="0">
                      <a:srgbClr val="B98D33"/>
                    </a:gs>
                    <a:gs pos="50000">
                      <a:srgbClr val="FFFAC9"/>
                    </a:gs>
                    <a:gs pos="100000">
                      <a:srgbClr val="F9C264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66" name="สามเหลี่ยมหน้าจั่ว 65">
                  <a:extLst>
                    <a:ext uri="{FF2B5EF4-FFF2-40B4-BE49-F238E27FC236}">
                      <a16:creationId xmlns:a16="http://schemas.microsoft.com/office/drawing/2014/main" id="{5BB113EB-8A82-4117-ABDA-6FFDE74F1827}"/>
                    </a:ext>
                  </a:extLst>
                </p:cNvPr>
                <p:cNvSpPr/>
                <p:nvPr/>
              </p:nvSpPr>
              <p:spPr>
                <a:xfrm>
                  <a:off x="6090819" y="370038"/>
                  <a:ext cx="393789" cy="339473"/>
                </a:xfrm>
                <a:prstGeom prst="triangle">
                  <a:avLst/>
                </a:prstGeom>
                <a:gradFill>
                  <a:gsLst>
                    <a:gs pos="0">
                      <a:srgbClr val="B98D33"/>
                    </a:gs>
                    <a:gs pos="50000">
                      <a:srgbClr val="FFFAC9"/>
                    </a:gs>
                    <a:gs pos="100000">
                      <a:srgbClr val="F9C264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67" name="สามเหลี่ยมหน้าจั่ว 66">
                  <a:extLst>
                    <a:ext uri="{FF2B5EF4-FFF2-40B4-BE49-F238E27FC236}">
                      <a16:creationId xmlns:a16="http://schemas.microsoft.com/office/drawing/2014/main" id="{4B590BBC-66EE-49C0-8379-1040B454A8E3}"/>
                    </a:ext>
                  </a:extLst>
                </p:cNvPr>
                <p:cNvSpPr/>
                <p:nvPr/>
              </p:nvSpPr>
              <p:spPr>
                <a:xfrm>
                  <a:off x="5642785" y="562536"/>
                  <a:ext cx="304919" cy="262861"/>
                </a:xfrm>
                <a:prstGeom prst="triangle">
                  <a:avLst/>
                </a:prstGeom>
                <a:gradFill>
                  <a:gsLst>
                    <a:gs pos="0">
                      <a:srgbClr val="B98D33"/>
                    </a:gs>
                    <a:gs pos="50000">
                      <a:srgbClr val="FFFAC9"/>
                    </a:gs>
                    <a:gs pos="100000">
                      <a:srgbClr val="F9C264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59" name="สามเหลี่ยมหน้าจั่ว 58">
                <a:extLst>
                  <a:ext uri="{FF2B5EF4-FFF2-40B4-BE49-F238E27FC236}">
                    <a16:creationId xmlns:a16="http://schemas.microsoft.com/office/drawing/2014/main" id="{077AA549-06F3-4C7B-BF44-1B5911E7D8F9}"/>
                  </a:ext>
                </a:extLst>
              </p:cNvPr>
              <p:cNvSpPr/>
              <p:nvPr/>
            </p:nvSpPr>
            <p:spPr>
              <a:xfrm>
                <a:off x="5206431" y="84975"/>
                <a:ext cx="304919" cy="262861"/>
              </a:xfrm>
              <a:prstGeom prst="triangle">
                <a:avLst/>
              </a:prstGeom>
              <a:gradFill>
                <a:gsLst>
                  <a:gs pos="0">
                    <a:srgbClr val="B98D33"/>
                  </a:gs>
                  <a:gs pos="50000">
                    <a:srgbClr val="FFFAC9"/>
                  </a:gs>
                  <a:gs pos="100000">
                    <a:srgbClr val="F9C264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68" name="กลุ่ม 67">
              <a:extLst>
                <a:ext uri="{FF2B5EF4-FFF2-40B4-BE49-F238E27FC236}">
                  <a16:creationId xmlns:a16="http://schemas.microsoft.com/office/drawing/2014/main" id="{94BB7056-1982-4715-8400-E3EAF335C68E}"/>
                </a:ext>
              </a:extLst>
            </p:cNvPr>
            <p:cNvGrpSpPr/>
            <p:nvPr/>
          </p:nvGrpSpPr>
          <p:grpSpPr>
            <a:xfrm flipV="1">
              <a:off x="1355263" y="9287902"/>
              <a:ext cx="1346957" cy="868740"/>
              <a:chOff x="5206431" y="-253381"/>
              <a:chExt cx="1672615" cy="1078778"/>
            </a:xfrm>
            <a:solidFill>
              <a:schemeClr val="bg1"/>
            </a:solidFill>
          </p:grpSpPr>
          <p:grpSp>
            <p:nvGrpSpPr>
              <p:cNvPr id="69" name="กลุ่ม 68">
                <a:extLst>
                  <a:ext uri="{FF2B5EF4-FFF2-40B4-BE49-F238E27FC236}">
                    <a16:creationId xmlns:a16="http://schemas.microsoft.com/office/drawing/2014/main" id="{3A8F7F49-2E81-4D6D-A9A9-9C3784CFF126}"/>
                  </a:ext>
                </a:extLst>
              </p:cNvPr>
              <p:cNvGrpSpPr/>
              <p:nvPr/>
            </p:nvGrpSpPr>
            <p:grpSpPr>
              <a:xfrm>
                <a:off x="5382111" y="-253381"/>
                <a:ext cx="1496935" cy="1078778"/>
                <a:chOff x="5382111" y="-253381"/>
                <a:chExt cx="1496935" cy="1078778"/>
              </a:xfrm>
              <a:grpFill/>
            </p:grpSpPr>
            <p:sp>
              <p:nvSpPr>
                <p:cNvPr id="71" name="สามเหลี่ยมหน้าจั่ว 70">
                  <a:extLst>
                    <a:ext uri="{FF2B5EF4-FFF2-40B4-BE49-F238E27FC236}">
                      <a16:creationId xmlns:a16="http://schemas.microsoft.com/office/drawing/2014/main" id="{42205AA9-D4CF-44FE-A13D-2E558E8F129F}"/>
                    </a:ext>
                  </a:extLst>
                </p:cNvPr>
                <p:cNvSpPr/>
                <p:nvPr/>
              </p:nvSpPr>
              <p:spPr>
                <a:xfrm flipV="1">
                  <a:off x="5973444" y="-78217"/>
                  <a:ext cx="905602" cy="780691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72" name="สามเหลี่ยมหน้าจั่ว 71">
                  <a:extLst>
                    <a:ext uri="{FF2B5EF4-FFF2-40B4-BE49-F238E27FC236}">
                      <a16:creationId xmlns:a16="http://schemas.microsoft.com/office/drawing/2014/main" id="{B5B5854E-59C2-43E4-95DB-CF51B3A100CD}"/>
                    </a:ext>
                  </a:extLst>
                </p:cNvPr>
                <p:cNvSpPr/>
                <p:nvPr/>
              </p:nvSpPr>
              <p:spPr>
                <a:xfrm flipV="1">
                  <a:off x="5382111" y="-253381"/>
                  <a:ext cx="905602" cy="780691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73" name="สามเหลี่ยมหน้าจั่ว 72">
                  <a:extLst>
                    <a:ext uri="{FF2B5EF4-FFF2-40B4-BE49-F238E27FC236}">
                      <a16:creationId xmlns:a16="http://schemas.microsoft.com/office/drawing/2014/main" id="{EF12CD59-1F85-48B0-A07C-466FC1AA2217}"/>
                    </a:ext>
                  </a:extLst>
                </p:cNvPr>
                <p:cNvSpPr/>
                <p:nvPr/>
              </p:nvSpPr>
              <p:spPr>
                <a:xfrm flipV="1">
                  <a:off x="5661197" y="251872"/>
                  <a:ext cx="639197" cy="551032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74" name="สามเหลี่ยมหน้าจั่ว 73">
                  <a:extLst>
                    <a:ext uri="{FF2B5EF4-FFF2-40B4-BE49-F238E27FC236}">
                      <a16:creationId xmlns:a16="http://schemas.microsoft.com/office/drawing/2014/main" id="{3D55CEDD-5382-4589-82EE-2C4F5AD670F2}"/>
                    </a:ext>
                  </a:extLst>
                </p:cNvPr>
                <p:cNvSpPr/>
                <p:nvPr/>
              </p:nvSpPr>
              <p:spPr>
                <a:xfrm flipV="1">
                  <a:off x="5771221" y="-103038"/>
                  <a:ext cx="639197" cy="551032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76" name="สามเหลี่ยมหน้าจั่ว 75">
                  <a:extLst>
                    <a:ext uri="{FF2B5EF4-FFF2-40B4-BE49-F238E27FC236}">
                      <a16:creationId xmlns:a16="http://schemas.microsoft.com/office/drawing/2014/main" id="{9A5B3BC2-B6B4-47E6-AF3F-CC987CEED1C9}"/>
                    </a:ext>
                  </a:extLst>
                </p:cNvPr>
                <p:cNvSpPr/>
                <p:nvPr/>
              </p:nvSpPr>
              <p:spPr>
                <a:xfrm>
                  <a:off x="5469631" y="204974"/>
                  <a:ext cx="393789" cy="339473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77" name="สามเหลี่ยมหน้าจั่ว 76">
                  <a:extLst>
                    <a:ext uri="{FF2B5EF4-FFF2-40B4-BE49-F238E27FC236}">
                      <a16:creationId xmlns:a16="http://schemas.microsoft.com/office/drawing/2014/main" id="{F09B283A-8826-4B6B-AB01-AA2D73861179}"/>
                    </a:ext>
                  </a:extLst>
                </p:cNvPr>
                <p:cNvSpPr/>
                <p:nvPr/>
              </p:nvSpPr>
              <p:spPr>
                <a:xfrm>
                  <a:off x="6090819" y="370038"/>
                  <a:ext cx="393789" cy="339473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78" name="สามเหลี่ยมหน้าจั่ว 77">
                  <a:extLst>
                    <a:ext uri="{FF2B5EF4-FFF2-40B4-BE49-F238E27FC236}">
                      <a16:creationId xmlns:a16="http://schemas.microsoft.com/office/drawing/2014/main" id="{E888AC23-654C-4643-898A-30FA9C659845}"/>
                    </a:ext>
                  </a:extLst>
                </p:cNvPr>
                <p:cNvSpPr/>
                <p:nvPr/>
              </p:nvSpPr>
              <p:spPr>
                <a:xfrm>
                  <a:off x="5642785" y="562536"/>
                  <a:ext cx="304919" cy="262861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70" name="สามเหลี่ยมหน้าจั่ว 69">
                <a:extLst>
                  <a:ext uri="{FF2B5EF4-FFF2-40B4-BE49-F238E27FC236}">
                    <a16:creationId xmlns:a16="http://schemas.microsoft.com/office/drawing/2014/main" id="{186D99CF-407A-4C0F-AB4F-697B5ECC817D}"/>
                  </a:ext>
                </a:extLst>
              </p:cNvPr>
              <p:cNvSpPr/>
              <p:nvPr/>
            </p:nvSpPr>
            <p:spPr>
              <a:xfrm>
                <a:off x="5206431" y="84975"/>
                <a:ext cx="304919" cy="26286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370E56E0-DEBE-40E3-9648-D54A476D05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6"/>
          <a:stretch/>
        </p:blipFill>
        <p:spPr>
          <a:xfrm flipH="1">
            <a:off x="3641014" y="3312753"/>
            <a:ext cx="3775863" cy="4895475"/>
          </a:xfrm>
          <a:prstGeom prst="rect">
            <a:avLst/>
          </a:prstGeom>
        </p:spPr>
      </p:pic>
      <p:sp>
        <p:nvSpPr>
          <p:cNvPr id="39" name="รูปแบบอิสระ: รูปร่าง 38">
            <a:extLst>
              <a:ext uri="{FF2B5EF4-FFF2-40B4-BE49-F238E27FC236}">
                <a16:creationId xmlns:a16="http://schemas.microsoft.com/office/drawing/2014/main" id="{89EE14C4-5D74-4507-ACE7-ED532A38B807}"/>
              </a:ext>
            </a:extLst>
          </p:cNvPr>
          <p:cNvSpPr/>
          <p:nvPr/>
        </p:nvSpPr>
        <p:spPr>
          <a:xfrm rot="21242527">
            <a:off x="-31213" y="-112627"/>
            <a:ext cx="1505076" cy="6530877"/>
          </a:xfrm>
          <a:custGeom>
            <a:avLst/>
            <a:gdLst>
              <a:gd name="connsiteX0" fmla="*/ 842742 w 1505076"/>
              <a:gd name="connsiteY0" fmla="*/ 0 h 6193046"/>
              <a:gd name="connsiteX1" fmla="*/ 1505076 w 1505076"/>
              <a:gd name="connsiteY1" fmla="*/ 69122 h 6193046"/>
              <a:gd name="connsiteX2" fmla="*/ 1488749 w 1505076"/>
              <a:gd name="connsiteY2" fmla="*/ 94165 h 6193046"/>
              <a:gd name="connsiteX3" fmla="*/ 1234113 w 1505076"/>
              <a:gd name="connsiteY3" fmla="*/ 6193046 h 6193046"/>
              <a:gd name="connsiteX4" fmla="*/ 744729 w 1505076"/>
              <a:gd name="connsiteY4" fmla="*/ 204238 h 6193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5076" h="6193046">
                <a:moveTo>
                  <a:pt x="842742" y="0"/>
                </a:moveTo>
                <a:lnTo>
                  <a:pt x="1505076" y="69122"/>
                </a:lnTo>
                <a:lnTo>
                  <a:pt x="1488749" y="94165"/>
                </a:lnTo>
                <a:cubicBezTo>
                  <a:pt x="495553" y="1682283"/>
                  <a:pt x="-164871" y="3786229"/>
                  <a:pt x="1234113" y="6193046"/>
                </a:cubicBezTo>
                <a:cubicBezTo>
                  <a:pt x="-843924" y="3911505"/>
                  <a:pt x="213847" y="1326555"/>
                  <a:pt x="744729" y="204238"/>
                </a:cubicBezTo>
                <a:close/>
              </a:path>
            </a:pathLst>
          </a:custGeom>
          <a:gradFill flip="none" rotWithShape="1">
            <a:gsLst>
              <a:gs pos="78000">
                <a:srgbClr val="B98D33"/>
              </a:gs>
              <a:gs pos="50000">
                <a:srgbClr val="FFFAC9"/>
              </a:gs>
              <a:gs pos="98052">
                <a:srgbClr val="FFFAC9"/>
              </a:gs>
              <a:gs pos="24000">
                <a:srgbClr val="B98D33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0" name="รูปแบบอิสระ: รูปร่าง 39">
            <a:extLst>
              <a:ext uri="{FF2B5EF4-FFF2-40B4-BE49-F238E27FC236}">
                <a16:creationId xmlns:a16="http://schemas.microsoft.com/office/drawing/2014/main" id="{99047B97-4ED0-41E2-BAF0-8A93B1FC6026}"/>
              </a:ext>
            </a:extLst>
          </p:cNvPr>
          <p:cNvSpPr/>
          <p:nvPr/>
        </p:nvSpPr>
        <p:spPr>
          <a:xfrm rot="21242527">
            <a:off x="490637" y="-137766"/>
            <a:ext cx="1207429" cy="5149735"/>
          </a:xfrm>
          <a:custGeom>
            <a:avLst/>
            <a:gdLst>
              <a:gd name="connsiteX0" fmla="*/ 554605 w 1207429"/>
              <a:gd name="connsiteY0" fmla="*/ 0 h 4883349"/>
              <a:gd name="connsiteX1" fmla="*/ 1207429 w 1207429"/>
              <a:gd name="connsiteY1" fmla="*/ 68130 h 4883349"/>
              <a:gd name="connsiteX2" fmla="*/ 1206002 w 1207429"/>
              <a:gd name="connsiteY2" fmla="*/ 70346 h 4883349"/>
              <a:gd name="connsiteX3" fmla="*/ 449490 w 1207429"/>
              <a:gd name="connsiteY3" fmla="*/ 4883349 h 4883349"/>
              <a:gd name="connsiteX4" fmla="*/ 492725 w 1207429"/>
              <a:gd name="connsiteY4" fmla="*/ 156000 h 488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7429" h="4883349">
                <a:moveTo>
                  <a:pt x="554605" y="0"/>
                </a:moveTo>
                <a:lnTo>
                  <a:pt x="1207429" y="68130"/>
                </a:lnTo>
                <a:lnTo>
                  <a:pt x="1206002" y="70346"/>
                </a:lnTo>
                <a:cubicBezTo>
                  <a:pt x="275733" y="1595177"/>
                  <a:pt x="86349" y="3171117"/>
                  <a:pt x="449490" y="4883349"/>
                </a:cubicBezTo>
                <a:cubicBezTo>
                  <a:pt x="-378391" y="3129478"/>
                  <a:pt x="120977" y="1138155"/>
                  <a:pt x="492725" y="156000"/>
                </a:cubicBezTo>
                <a:close/>
              </a:path>
            </a:pathLst>
          </a:custGeom>
          <a:gradFill>
            <a:gsLst>
              <a:gs pos="0">
                <a:srgbClr val="B98D33"/>
              </a:gs>
              <a:gs pos="50000">
                <a:srgbClr val="FFFAC9"/>
              </a:gs>
              <a:gs pos="100000">
                <a:srgbClr val="F9C264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6" name="กลุ่ม 35">
            <a:extLst>
              <a:ext uri="{FF2B5EF4-FFF2-40B4-BE49-F238E27FC236}">
                <a16:creationId xmlns:a16="http://schemas.microsoft.com/office/drawing/2014/main" id="{C0D5299E-EF29-44C9-AFE5-D96EB9711F38}"/>
              </a:ext>
            </a:extLst>
          </p:cNvPr>
          <p:cNvGrpSpPr/>
          <p:nvPr/>
        </p:nvGrpSpPr>
        <p:grpSpPr>
          <a:xfrm>
            <a:off x="1673346" y="6483741"/>
            <a:ext cx="5295350" cy="2472999"/>
            <a:chOff x="2145227" y="6951937"/>
            <a:chExt cx="4829576" cy="2079591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25" name="รูปแบบอิสระ: รูปร่าง 24">
              <a:extLst>
                <a:ext uri="{FF2B5EF4-FFF2-40B4-BE49-F238E27FC236}">
                  <a16:creationId xmlns:a16="http://schemas.microsoft.com/office/drawing/2014/main" id="{6DB4DE07-DD5E-4AB4-8BD5-39F383032B66}"/>
                </a:ext>
              </a:extLst>
            </p:cNvPr>
            <p:cNvSpPr/>
            <p:nvPr/>
          </p:nvSpPr>
          <p:spPr>
            <a:xfrm>
              <a:off x="3219359" y="7751469"/>
              <a:ext cx="3743977" cy="1280059"/>
            </a:xfrm>
            <a:custGeom>
              <a:avLst/>
              <a:gdLst>
                <a:gd name="connsiteX0" fmla="*/ 0 w 3824072"/>
                <a:gd name="connsiteY0" fmla="*/ 0 h 1471484"/>
                <a:gd name="connsiteX1" fmla="*/ 3547002 w 3824072"/>
                <a:gd name="connsiteY1" fmla="*/ 850683 h 1471484"/>
                <a:gd name="connsiteX2" fmla="*/ 3824072 w 3824072"/>
                <a:gd name="connsiteY2" fmla="*/ 843194 h 1471484"/>
                <a:gd name="connsiteX3" fmla="*/ 3824072 w 3824072"/>
                <a:gd name="connsiteY3" fmla="*/ 1471484 h 1471484"/>
                <a:gd name="connsiteX4" fmla="*/ 3641290 w 3824072"/>
                <a:gd name="connsiteY4" fmla="*/ 1463952 h 1471484"/>
                <a:gd name="connsiteX5" fmla="*/ 0 w 3824072"/>
                <a:gd name="connsiteY5" fmla="*/ 0 h 1471484"/>
                <a:gd name="connsiteX0" fmla="*/ 0 w 3799797"/>
                <a:gd name="connsiteY0" fmla="*/ 0 h 1520750"/>
                <a:gd name="connsiteX1" fmla="*/ 3522727 w 3799797"/>
                <a:gd name="connsiteY1" fmla="*/ 899949 h 1520750"/>
                <a:gd name="connsiteX2" fmla="*/ 3799797 w 3799797"/>
                <a:gd name="connsiteY2" fmla="*/ 892460 h 1520750"/>
                <a:gd name="connsiteX3" fmla="*/ 3799797 w 3799797"/>
                <a:gd name="connsiteY3" fmla="*/ 1520750 h 1520750"/>
                <a:gd name="connsiteX4" fmla="*/ 3617015 w 3799797"/>
                <a:gd name="connsiteY4" fmla="*/ 1513218 h 1520750"/>
                <a:gd name="connsiteX5" fmla="*/ 0 w 3799797"/>
                <a:gd name="connsiteY5" fmla="*/ 0 h 1520750"/>
                <a:gd name="connsiteX0" fmla="*/ 0 w 3799797"/>
                <a:gd name="connsiteY0" fmla="*/ 0 h 1520750"/>
                <a:gd name="connsiteX1" fmla="*/ 3522727 w 3799797"/>
                <a:gd name="connsiteY1" fmla="*/ 899949 h 1520750"/>
                <a:gd name="connsiteX2" fmla="*/ 3799797 w 3799797"/>
                <a:gd name="connsiteY2" fmla="*/ 892460 h 1520750"/>
                <a:gd name="connsiteX3" fmla="*/ 3799797 w 3799797"/>
                <a:gd name="connsiteY3" fmla="*/ 1520750 h 1520750"/>
                <a:gd name="connsiteX4" fmla="*/ 3617015 w 3799797"/>
                <a:gd name="connsiteY4" fmla="*/ 1513218 h 1520750"/>
                <a:gd name="connsiteX5" fmla="*/ 0 w 3799797"/>
                <a:gd name="connsiteY5" fmla="*/ 0 h 1520750"/>
                <a:gd name="connsiteX0" fmla="*/ 0 w 3799797"/>
                <a:gd name="connsiteY0" fmla="*/ 0 h 1520750"/>
                <a:gd name="connsiteX1" fmla="*/ 3522727 w 3799797"/>
                <a:gd name="connsiteY1" fmla="*/ 899949 h 1520750"/>
                <a:gd name="connsiteX2" fmla="*/ 3799797 w 3799797"/>
                <a:gd name="connsiteY2" fmla="*/ 892460 h 1520750"/>
                <a:gd name="connsiteX3" fmla="*/ 3799797 w 3799797"/>
                <a:gd name="connsiteY3" fmla="*/ 1520750 h 1520750"/>
                <a:gd name="connsiteX4" fmla="*/ 3617015 w 3799797"/>
                <a:gd name="connsiteY4" fmla="*/ 1513218 h 1520750"/>
                <a:gd name="connsiteX5" fmla="*/ 0 w 3799797"/>
                <a:gd name="connsiteY5" fmla="*/ 0 h 1520750"/>
                <a:gd name="connsiteX0" fmla="*/ 0 w 3799797"/>
                <a:gd name="connsiteY0" fmla="*/ 0 h 1520750"/>
                <a:gd name="connsiteX1" fmla="*/ 3522727 w 3799797"/>
                <a:gd name="connsiteY1" fmla="*/ 899949 h 1520750"/>
                <a:gd name="connsiteX2" fmla="*/ 3799797 w 3799797"/>
                <a:gd name="connsiteY2" fmla="*/ 892460 h 1520750"/>
                <a:gd name="connsiteX3" fmla="*/ 3799797 w 3799797"/>
                <a:gd name="connsiteY3" fmla="*/ 1520750 h 1520750"/>
                <a:gd name="connsiteX4" fmla="*/ 3617015 w 3799797"/>
                <a:gd name="connsiteY4" fmla="*/ 1513218 h 1520750"/>
                <a:gd name="connsiteX5" fmla="*/ 0 w 3799797"/>
                <a:gd name="connsiteY5" fmla="*/ 0 h 1520750"/>
                <a:gd name="connsiteX0" fmla="*/ 0 w 3751558"/>
                <a:gd name="connsiteY0" fmla="*/ 0 h 1520750"/>
                <a:gd name="connsiteX1" fmla="*/ 3474488 w 3751558"/>
                <a:gd name="connsiteY1" fmla="*/ 899949 h 1520750"/>
                <a:gd name="connsiteX2" fmla="*/ 3751558 w 3751558"/>
                <a:gd name="connsiteY2" fmla="*/ 892460 h 1520750"/>
                <a:gd name="connsiteX3" fmla="*/ 3751558 w 3751558"/>
                <a:gd name="connsiteY3" fmla="*/ 1520750 h 1520750"/>
                <a:gd name="connsiteX4" fmla="*/ 3568776 w 3751558"/>
                <a:gd name="connsiteY4" fmla="*/ 1513218 h 1520750"/>
                <a:gd name="connsiteX5" fmla="*/ 0 w 3751558"/>
                <a:gd name="connsiteY5" fmla="*/ 0 h 1520750"/>
                <a:gd name="connsiteX0" fmla="*/ 0 w 3751558"/>
                <a:gd name="connsiteY0" fmla="*/ 0 h 1520750"/>
                <a:gd name="connsiteX1" fmla="*/ 3474488 w 3751558"/>
                <a:gd name="connsiteY1" fmla="*/ 899949 h 1520750"/>
                <a:gd name="connsiteX2" fmla="*/ 3751558 w 3751558"/>
                <a:gd name="connsiteY2" fmla="*/ 892460 h 1520750"/>
                <a:gd name="connsiteX3" fmla="*/ 3751558 w 3751558"/>
                <a:gd name="connsiteY3" fmla="*/ 1520750 h 1520750"/>
                <a:gd name="connsiteX4" fmla="*/ 3568776 w 3751558"/>
                <a:gd name="connsiteY4" fmla="*/ 1513218 h 1520750"/>
                <a:gd name="connsiteX5" fmla="*/ 0 w 3751558"/>
                <a:gd name="connsiteY5" fmla="*/ 0 h 1520750"/>
                <a:gd name="connsiteX0" fmla="*/ 0 w 3751558"/>
                <a:gd name="connsiteY0" fmla="*/ 0 h 1478031"/>
                <a:gd name="connsiteX1" fmla="*/ 3474488 w 3751558"/>
                <a:gd name="connsiteY1" fmla="*/ 857230 h 1478031"/>
                <a:gd name="connsiteX2" fmla="*/ 3751558 w 3751558"/>
                <a:gd name="connsiteY2" fmla="*/ 849741 h 1478031"/>
                <a:gd name="connsiteX3" fmla="*/ 3751558 w 3751558"/>
                <a:gd name="connsiteY3" fmla="*/ 1478031 h 1478031"/>
                <a:gd name="connsiteX4" fmla="*/ 3568776 w 3751558"/>
                <a:gd name="connsiteY4" fmla="*/ 1470499 h 1478031"/>
                <a:gd name="connsiteX5" fmla="*/ 0 w 3751558"/>
                <a:gd name="connsiteY5" fmla="*/ 0 h 1478031"/>
                <a:gd name="connsiteX0" fmla="*/ 0 w 3743976"/>
                <a:gd name="connsiteY0" fmla="*/ 0 h 1511038"/>
                <a:gd name="connsiteX1" fmla="*/ 3466906 w 3743976"/>
                <a:gd name="connsiteY1" fmla="*/ 890237 h 1511038"/>
                <a:gd name="connsiteX2" fmla="*/ 3743976 w 3743976"/>
                <a:gd name="connsiteY2" fmla="*/ 882748 h 1511038"/>
                <a:gd name="connsiteX3" fmla="*/ 3743976 w 3743976"/>
                <a:gd name="connsiteY3" fmla="*/ 1511038 h 1511038"/>
                <a:gd name="connsiteX4" fmla="*/ 3561194 w 3743976"/>
                <a:gd name="connsiteY4" fmla="*/ 1503506 h 1511038"/>
                <a:gd name="connsiteX5" fmla="*/ 0 w 3743976"/>
                <a:gd name="connsiteY5" fmla="*/ 0 h 151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43976" h="1511038">
                  <a:moveTo>
                    <a:pt x="0" y="0"/>
                  </a:moveTo>
                  <a:cubicBezTo>
                    <a:pt x="1279128" y="650478"/>
                    <a:pt x="2406128" y="899309"/>
                    <a:pt x="3466906" y="890237"/>
                  </a:cubicBezTo>
                  <a:lnTo>
                    <a:pt x="3743976" y="882748"/>
                  </a:lnTo>
                  <a:lnTo>
                    <a:pt x="3743976" y="1511038"/>
                  </a:lnTo>
                  <a:lnTo>
                    <a:pt x="3561194" y="1503506"/>
                  </a:lnTo>
                  <a:cubicBezTo>
                    <a:pt x="1845964" y="1375510"/>
                    <a:pt x="1079061" y="858392"/>
                    <a:pt x="0" y="0"/>
                  </a:cubicBezTo>
                  <a:close/>
                </a:path>
              </a:pathLst>
            </a:custGeom>
            <a:solidFill>
              <a:srgbClr val="B98D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12" name="กลุ่ม 11">
              <a:extLst>
                <a:ext uri="{FF2B5EF4-FFF2-40B4-BE49-F238E27FC236}">
                  <a16:creationId xmlns:a16="http://schemas.microsoft.com/office/drawing/2014/main" id="{0B8DA1F3-84F1-4840-841C-E7BC85173D41}"/>
                </a:ext>
              </a:extLst>
            </p:cNvPr>
            <p:cNvGrpSpPr/>
            <p:nvPr/>
          </p:nvGrpSpPr>
          <p:grpSpPr>
            <a:xfrm>
              <a:off x="2145227" y="6951937"/>
              <a:ext cx="4829576" cy="1867647"/>
              <a:chOff x="2077993" y="8219758"/>
              <a:chExt cx="4829576" cy="1867647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AE0A8B00-77F8-4119-A273-7E63D4BB6EB7}"/>
                  </a:ext>
                </a:extLst>
              </p:cNvPr>
              <p:cNvSpPr/>
              <p:nvPr/>
            </p:nvSpPr>
            <p:spPr>
              <a:xfrm>
                <a:off x="2260290" y="8345460"/>
                <a:ext cx="4647279" cy="1741945"/>
              </a:xfrm>
              <a:custGeom>
                <a:avLst/>
                <a:gdLst>
                  <a:gd name="connsiteX0" fmla="*/ 4895850 w 4914900"/>
                  <a:gd name="connsiteY0" fmla="*/ 723900 h 1428750"/>
                  <a:gd name="connsiteX1" fmla="*/ 0 w 4914900"/>
                  <a:gd name="connsiteY1" fmla="*/ 0 h 1428750"/>
                  <a:gd name="connsiteX2" fmla="*/ 4914900 w 4914900"/>
                  <a:gd name="connsiteY2" fmla="*/ 1428750 h 1428750"/>
                  <a:gd name="connsiteX3" fmla="*/ 4895850 w 4914900"/>
                  <a:gd name="connsiteY3" fmla="*/ 723900 h 1428750"/>
                  <a:gd name="connsiteX0" fmla="*/ 4895850 w 4914900"/>
                  <a:gd name="connsiteY0" fmla="*/ 723900 h 1475811"/>
                  <a:gd name="connsiteX1" fmla="*/ 0 w 4914900"/>
                  <a:gd name="connsiteY1" fmla="*/ 0 h 1475811"/>
                  <a:gd name="connsiteX2" fmla="*/ 4914900 w 4914900"/>
                  <a:gd name="connsiteY2" fmla="*/ 1428750 h 1475811"/>
                  <a:gd name="connsiteX3" fmla="*/ 4895850 w 4914900"/>
                  <a:gd name="connsiteY3" fmla="*/ 723900 h 1475811"/>
                  <a:gd name="connsiteX0" fmla="*/ 4895850 w 4914900"/>
                  <a:gd name="connsiteY0" fmla="*/ 723900 h 1480863"/>
                  <a:gd name="connsiteX1" fmla="*/ 0 w 4914900"/>
                  <a:gd name="connsiteY1" fmla="*/ 0 h 1480863"/>
                  <a:gd name="connsiteX2" fmla="*/ 4914900 w 4914900"/>
                  <a:gd name="connsiteY2" fmla="*/ 1428750 h 1480863"/>
                  <a:gd name="connsiteX3" fmla="*/ 4895850 w 4914900"/>
                  <a:gd name="connsiteY3" fmla="*/ 723900 h 1480863"/>
                  <a:gd name="connsiteX0" fmla="*/ 4895850 w 4914900"/>
                  <a:gd name="connsiteY0" fmla="*/ 723900 h 1480863"/>
                  <a:gd name="connsiteX1" fmla="*/ 0 w 4914900"/>
                  <a:gd name="connsiteY1" fmla="*/ 0 h 1480863"/>
                  <a:gd name="connsiteX2" fmla="*/ 4914900 w 4914900"/>
                  <a:gd name="connsiteY2" fmla="*/ 1428750 h 1480863"/>
                  <a:gd name="connsiteX3" fmla="*/ 4895850 w 4914900"/>
                  <a:gd name="connsiteY3" fmla="*/ 723900 h 1480863"/>
                  <a:gd name="connsiteX0" fmla="*/ 4895850 w 4914900"/>
                  <a:gd name="connsiteY0" fmla="*/ 723900 h 1480863"/>
                  <a:gd name="connsiteX1" fmla="*/ 0 w 4914900"/>
                  <a:gd name="connsiteY1" fmla="*/ 0 h 1480863"/>
                  <a:gd name="connsiteX2" fmla="*/ 4914900 w 4914900"/>
                  <a:gd name="connsiteY2" fmla="*/ 1428750 h 1480863"/>
                  <a:gd name="connsiteX3" fmla="*/ 4895850 w 4914900"/>
                  <a:gd name="connsiteY3" fmla="*/ 723900 h 1480863"/>
                  <a:gd name="connsiteX0" fmla="*/ 4895850 w 4914900"/>
                  <a:gd name="connsiteY0" fmla="*/ 723900 h 1480863"/>
                  <a:gd name="connsiteX1" fmla="*/ 0 w 4914900"/>
                  <a:gd name="connsiteY1" fmla="*/ 0 h 1480863"/>
                  <a:gd name="connsiteX2" fmla="*/ 4914900 w 4914900"/>
                  <a:gd name="connsiteY2" fmla="*/ 1428750 h 1480863"/>
                  <a:gd name="connsiteX3" fmla="*/ 4895850 w 4914900"/>
                  <a:gd name="connsiteY3" fmla="*/ 723900 h 1480863"/>
                  <a:gd name="connsiteX0" fmla="*/ 4895850 w 4914900"/>
                  <a:gd name="connsiteY0" fmla="*/ 723900 h 1480863"/>
                  <a:gd name="connsiteX1" fmla="*/ 0 w 4914900"/>
                  <a:gd name="connsiteY1" fmla="*/ 0 h 1480863"/>
                  <a:gd name="connsiteX2" fmla="*/ 4914900 w 4914900"/>
                  <a:gd name="connsiteY2" fmla="*/ 1428750 h 1480863"/>
                  <a:gd name="connsiteX3" fmla="*/ 4895850 w 4914900"/>
                  <a:gd name="connsiteY3" fmla="*/ 723900 h 1480863"/>
                  <a:gd name="connsiteX0" fmla="*/ 4800600 w 4819650"/>
                  <a:gd name="connsiteY0" fmla="*/ 971550 h 1720505"/>
                  <a:gd name="connsiteX1" fmla="*/ 0 w 4819650"/>
                  <a:gd name="connsiteY1" fmla="*/ 0 h 1720505"/>
                  <a:gd name="connsiteX2" fmla="*/ 4819650 w 4819650"/>
                  <a:gd name="connsiteY2" fmla="*/ 1676400 h 1720505"/>
                  <a:gd name="connsiteX3" fmla="*/ 4800600 w 4819650"/>
                  <a:gd name="connsiteY3" fmla="*/ 971550 h 1720505"/>
                  <a:gd name="connsiteX0" fmla="*/ 4800600 w 4819650"/>
                  <a:gd name="connsiteY0" fmla="*/ 971550 h 1726795"/>
                  <a:gd name="connsiteX1" fmla="*/ 0 w 4819650"/>
                  <a:gd name="connsiteY1" fmla="*/ 0 h 1726795"/>
                  <a:gd name="connsiteX2" fmla="*/ 4819650 w 4819650"/>
                  <a:gd name="connsiteY2" fmla="*/ 1676400 h 1726795"/>
                  <a:gd name="connsiteX3" fmla="*/ 4800600 w 4819650"/>
                  <a:gd name="connsiteY3" fmla="*/ 971550 h 1726795"/>
                  <a:gd name="connsiteX0" fmla="*/ 4800600 w 4819650"/>
                  <a:gd name="connsiteY0" fmla="*/ 971550 h 1726795"/>
                  <a:gd name="connsiteX1" fmla="*/ 0 w 4819650"/>
                  <a:gd name="connsiteY1" fmla="*/ 0 h 1726795"/>
                  <a:gd name="connsiteX2" fmla="*/ 4819650 w 4819650"/>
                  <a:gd name="connsiteY2" fmla="*/ 1676400 h 1726795"/>
                  <a:gd name="connsiteX3" fmla="*/ 4800600 w 4819650"/>
                  <a:gd name="connsiteY3" fmla="*/ 971550 h 1726795"/>
                  <a:gd name="connsiteX0" fmla="*/ 4772279 w 4791329"/>
                  <a:gd name="connsiteY0" fmla="*/ 975344 h 1730455"/>
                  <a:gd name="connsiteX1" fmla="*/ 0 w 4791329"/>
                  <a:gd name="connsiteY1" fmla="*/ 0 h 1730455"/>
                  <a:gd name="connsiteX2" fmla="*/ 4791329 w 4791329"/>
                  <a:gd name="connsiteY2" fmla="*/ 1680194 h 1730455"/>
                  <a:gd name="connsiteX3" fmla="*/ 4772279 w 4791329"/>
                  <a:gd name="connsiteY3" fmla="*/ 975344 h 1730455"/>
                  <a:gd name="connsiteX0" fmla="*/ 4772279 w 4791329"/>
                  <a:gd name="connsiteY0" fmla="*/ 975344 h 1734890"/>
                  <a:gd name="connsiteX1" fmla="*/ 0 w 4791329"/>
                  <a:gd name="connsiteY1" fmla="*/ 0 h 1734890"/>
                  <a:gd name="connsiteX2" fmla="*/ 4791329 w 4791329"/>
                  <a:gd name="connsiteY2" fmla="*/ 1680194 h 1734890"/>
                  <a:gd name="connsiteX3" fmla="*/ 4772279 w 4791329"/>
                  <a:gd name="connsiteY3" fmla="*/ 975344 h 1734890"/>
                  <a:gd name="connsiteX0" fmla="*/ 4620648 w 4639698"/>
                  <a:gd name="connsiteY0" fmla="*/ 846071 h 1611504"/>
                  <a:gd name="connsiteX1" fmla="*/ 0 w 4639698"/>
                  <a:gd name="connsiteY1" fmla="*/ 0 h 1611504"/>
                  <a:gd name="connsiteX2" fmla="*/ 4639698 w 4639698"/>
                  <a:gd name="connsiteY2" fmla="*/ 1550921 h 1611504"/>
                  <a:gd name="connsiteX3" fmla="*/ 4620648 w 4639698"/>
                  <a:gd name="connsiteY3" fmla="*/ 846071 h 1611504"/>
                  <a:gd name="connsiteX0" fmla="*/ 4620648 w 4639698"/>
                  <a:gd name="connsiteY0" fmla="*/ 846071 h 1611197"/>
                  <a:gd name="connsiteX1" fmla="*/ 0 w 4639698"/>
                  <a:gd name="connsiteY1" fmla="*/ 0 h 1611197"/>
                  <a:gd name="connsiteX2" fmla="*/ 4639698 w 4639698"/>
                  <a:gd name="connsiteY2" fmla="*/ 1550921 h 1611197"/>
                  <a:gd name="connsiteX3" fmla="*/ 4620648 w 4639698"/>
                  <a:gd name="connsiteY3" fmla="*/ 846071 h 1611197"/>
                  <a:gd name="connsiteX0" fmla="*/ 4620648 w 4632117"/>
                  <a:gd name="connsiteY0" fmla="*/ 846071 h 1672776"/>
                  <a:gd name="connsiteX1" fmla="*/ 0 w 4632117"/>
                  <a:gd name="connsiteY1" fmla="*/ 0 h 1672776"/>
                  <a:gd name="connsiteX2" fmla="*/ 4632117 w 4632117"/>
                  <a:gd name="connsiteY2" fmla="*/ 1615558 h 1672776"/>
                  <a:gd name="connsiteX3" fmla="*/ 4620648 w 4632117"/>
                  <a:gd name="connsiteY3" fmla="*/ 846071 h 1672776"/>
                  <a:gd name="connsiteX0" fmla="*/ 4620648 w 4632117"/>
                  <a:gd name="connsiteY0" fmla="*/ 846071 h 1672226"/>
                  <a:gd name="connsiteX1" fmla="*/ 0 w 4632117"/>
                  <a:gd name="connsiteY1" fmla="*/ 0 h 1672226"/>
                  <a:gd name="connsiteX2" fmla="*/ 4632117 w 4632117"/>
                  <a:gd name="connsiteY2" fmla="*/ 1615558 h 1672226"/>
                  <a:gd name="connsiteX3" fmla="*/ 4620648 w 4632117"/>
                  <a:gd name="connsiteY3" fmla="*/ 846071 h 1672226"/>
                  <a:gd name="connsiteX0" fmla="*/ 4620648 w 4632117"/>
                  <a:gd name="connsiteY0" fmla="*/ 846071 h 1654366"/>
                  <a:gd name="connsiteX1" fmla="*/ 0 w 4632117"/>
                  <a:gd name="connsiteY1" fmla="*/ 0 h 1654366"/>
                  <a:gd name="connsiteX2" fmla="*/ 4632117 w 4632117"/>
                  <a:gd name="connsiteY2" fmla="*/ 1615558 h 1654366"/>
                  <a:gd name="connsiteX3" fmla="*/ 4620648 w 4632117"/>
                  <a:gd name="connsiteY3" fmla="*/ 846071 h 1654366"/>
                  <a:gd name="connsiteX0" fmla="*/ 4635811 w 4647280"/>
                  <a:gd name="connsiteY0" fmla="*/ 800826 h 1610697"/>
                  <a:gd name="connsiteX1" fmla="*/ 0 w 4647280"/>
                  <a:gd name="connsiteY1" fmla="*/ 0 h 1610697"/>
                  <a:gd name="connsiteX2" fmla="*/ 4647280 w 4647280"/>
                  <a:gd name="connsiteY2" fmla="*/ 1570313 h 1610697"/>
                  <a:gd name="connsiteX3" fmla="*/ 4635811 w 4647280"/>
                  <a:gd name="connsiteY3" fmla="*/ 800826 h 1610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47280" h="1610697">
                    <a:moveTo>
                      <a:pt x="4635811" y="800826"/>
                    </a:moveTo>
                    <a:cubicBezTo>
                      <a:pt x="3308661" y="1035776"/>
                      <a:pt x="2165350" y="1460500"/>
                      <a:pt x="0" y="0"/>
                    </a:cubicBezTo>
                    <a:cubicBezTo>
                      <a:pt x="1237226" y="940220"/>
                      <a:pt x="2387144" y="1810477"/>
                      <a:pt x="4647280" y="1570313"/>
                    </a:cubicBezTo>
                    <a:lnTo>
                      <a:pt x="4635811" y="800826"/>
                    </a:lnTo>
                    <a:close/>
                  </a:path>
                </a:pathLst>
              </a:custGeom>
              <a:gradFill>
                <a:gsLst>
                  <a:gs pos="0">
                    <a:srgbClr val="B98D33"/>
                  </a:gs>
                  <a:gs pos="50000">
                    <a:srgbClr val="FFFAC9"/>
                  </a:gs>
                  <a:gs pos="100000">
                    <a:srgbClr val="F9C264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38A8FFC3-FA06-439E-9A04-DA73ECEDB0D6}"/>
                  </a:ext>
                </a:extLst>
              </p:cNvPr>
              <p:cNvSpPr/>
              <p:nvPr/>
            </p:nvSpPr>
            <p:spPr>
              <a:xfrm>
                <a:off x="2276882" y="8372021"/>
                <a:ext cx="4619219" cy="1535694"/>
              </a:xfrm>
              <a:custGeom>
                <a:avLst/>
                <a:gdLst>
                  <a:gd name="connsiteX0" fmla="*/ 4895850 w 4914900"/>
                  <a:gd name="connsiteY0" fmla="*/ 723900 h 1428750"/>
                  <a:gd name="connsiteX1" fmla="*/ 0 w 4914900"/>
                  <a:gd name="connsiteY1" fmla="*/ 0 h 1428750"/>
                  <a:gd name="connsiteX2" fmla="*/ 4914900 w 4914900"/>
                  <a:gd name="connsiteY2" fmla="*/ 1428750 h 1428750"/>
                  <a:gd name="connsiteX3" fmla="*/ 4895850 w 4914900"/>
                  <a:gd name="connsiteY3" fmla="*/ 723900 h 1428750"/>
                  <a:gd name="connsiteX0" fmla="*/ 4895850 w 4914900"/>
                  <a:gd name="connsiteY0" fmla="*/ 723900 h 1475811"/>
                  <a:gd name="connsiteX1" fmla="*/ 0 w 4914900"/>
                  <a:gd name="connsiteY1" fmla="*/ 0 h 1475811"/>
                  <a:gd name="connsiteX2" fmla="*/ 4914900 w 4914900"/>
                  <a:gd name="connsiteY2" fmla="*/ 1428750 h 1475811"/>
                  <a:gd name="connsiteX3" fmla="*/ 4895850 w 4914900"/>
                  <a:gd name="connsiteY3" fmla="*/ 723900 h 1475811"/>
                  <a:gd name="connsiteX0" fmla="*/ 4895850 w 4914900"/>
                  <a:gd name="connsiteY0" fmla="*/ 723900 h 1480863"/>
                  <a:gd name="connsiteX1" fmla="*/ 0 w 4914900"/>
                  <a:gd name="connsiteY1" fmla="*/ 0 h 1480863"/>
                  <a:gd name="connsiteX2" fmla="*/ 4914900 w 4914900"/>
                  <a:gd name="connsiteY2" fmla="*/ 1428750 h 1480863"/>
                  <a:gd name="connsiteX3" fmla="*/ 4895850 w 4914900"/>
                  <a:gd name="connsiteY3" fmla="*/ 723900 h 1480863"/>
                  <a:gd name="connsiteX0" fmla="*/ 4895850 w 4914900"/>
                  <a:gd name="connsiteY0" fmla="*/ 723900 h 1480863"/>
                  <a:gd name="connsiteX1" fmla="*/ 0 w 4914900"/>
                  <a:gd name="connsiteY1" fmla="*/ 0 h 1480863"/>
                  <a:gd name="connsiteX2" fmla="*/ 4914900 w 4914900"/>
                  <a:gd name="connsiteY2" fmla="*/ 1428750 h 1480863"/>
                  <a:gd name="connsiteX3" fmla="*/ 4895850 w 4914900"/>
                  <a:gd name="connsiteY3" fmla="*/ 723900 h 1480863"/>
                  <a:gd name="connsiteX0" fmla="*/ 4895850 w 4914900"/>
                  <a:gd name="connsiteY0" fmla="*/ 723900 h 1480863"/>
                  <a:gd name="connsiteX1" fmla="*/ 0 w 4914900"/>
                  <a:gd name="connsiteY1" fmla="*/ 0 h 1480863"/>
                  <a:gd name="connsiteX2" fmla="*/ 4914900 w 4914900"/>
                  <a:gd name="connsiteY2" fmla="*/ 1428750 h 1480863"/>
                  <a:gd name="connsiteX3" fmla="*/ 4895850 w 4914900"/>
                  <a:gd name="connsiteY3" fmla="*/ 723900 h 1480863"/>
                  <a:gd name="connsiteX0" fmla="*/ 4895850 w 4914900"/>
                  <a:gd name="connsiteY0" fmla="*/ 723900 h 1480863"/>
                  <a:gd name="connsiteX1" fmla="*/ 0 w 4914900"/>
                  <a:gd name="connsiteY1" fmla="*/ 0 h 1480863"/>
                  <a:gd name="connsiteX2" fmla="*/ 4914900 w 4914900"/>
                  <a:gd name="connsiteY2" fmla="*/ 1428750 h 1480863"/>
                  <a:gd name="connsiteX3" fmla="*/ 4895850 w 4914900"/>
                  <a:gd name="connsiteY3" fmla="*/ 723900 h 1480863"/>
                  <a:gd name="connsiteX0" fmla="*/ 4895850 w 4914900"/>
                  <a:gd name="connsiteY0" fmla="*/ 723900 h 1480863"/>
                  <a:gd name="connsiteX1" fmla="*/ 0 w 4914900"/>
                  <a:gd name="connsiteY1" fmla="*/ 0 h 1480863"/>
                  <a:gd name="connsiteX2" fmla="*/ 4914900 w 4914900"/>
                  <a:gd name="connsiteY2" fmla="*/ 1428750 h 1480863"/>
                  <a:gd name="connsiteX3" fmla="*/ 4895850 w 4914900"/>
                  <a:gd name="connsiteY3" fmla="*/ 723900 h 1480863"/>
                  <a:gd name="connsiteX0" fmla="*/ 4600169 w 4619219"/>
                  <a:gd name="connsiteY0" fmla="*/ 523576 h 1289422"/>
                  <a:gd name="connsiteX1" fmla="*/ 0 w 4619219"/>
                  <a:gd name="connsiteY1" fmla="*/ 0 h 1289422"/>
                  <a:gd name="connsiteX2" fmla="*/ 4619219 w 4619219"/>
                  <a:gd name="connsiteY2" fmla="*/ 1228426 h 1289422"/>
                  <a:gd name="connsiteX3" fmla="*/ 4600169 w 4619219"/>
                  <a:gd name="connsiteY3" fmla="*/ 523576 h 1289422"/>
                  <a:gd name="connsiteX0" fmla="*/ 4600169 w 4619219"/>
                  <a:gd name="connsiteY0" fmla="*/ 523576 h 1294380"/>
                  <a:gd name="connsiteX1" fmla="*/ 0 w 4619219"/>
                  <a:gd name="connsiteY1" fmla="*/ 0 h 1294380"/>
                  <a:gd name="connsiteX2" fmla="*/ 4619219 w 4619219"/>
                  <a:gd name="connsiteY2" fmla="*/ 1228426 h 1294380"/>
                  <a:gd name="connsiteX3" fmla="*/ 4600169 w 4619219"/>
                  <a:gd name="connsiteY3" fmla="*/ 523576 h 1294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19219" h="1294380">
                    <a:moveTo>
                      <a:pt x="4600169" y="523576"/>
                    </a:moveTo>
                    <a:cubicBezTo>
                      <a:pt x="3273019" y="758526"/>
                      <a:pt x="1860550" y="946150"/>
                      <a:pt x="0" y="0"/>
                    </a:cubicBezTo>
                    <a:cubicBezTo>
                      <a:pt x="914400" y="722919"/>
                      <a:pt x="2199869" y="1533226"/>
                      <a:pt x="4619219" y="1228426"/>
                    </a:cubicBezTo>
                    <a:lnTo>
                      <a:pt x="4600169" y="523576"/>
                    </a:lnTo>
                    <a:close/>
                  </a:path>
                </a:pathLst>
              </a:custGeom>
              <a:gradFill>
                <a:gsLst>
                  <a:gs pos="100000">
                    <a:srgbClr val="B98D33"/>
                  </a:gs>
                  <a:gs pos="50000">
                    <a:srgbClr val="FFFAC9"/>
                  </a:gs>
                  <a:gs pos="0">
                    <a:srgbClr val="F9C264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Freeform: Shape 4">
                <a:extLst>
                  <a:ext uri="{FF2B5EF4-FFF2-40B4-BE49-F238E27FC236}">
                    <a16:creationId xmlns:a16="http://schemas.microsoft.com/office/drawing/2014/main" id="{8F360E6A-92BD-4950-819E-BE17BBA34939}"/>
                  </a:ext>
                </a:extLst>
              </p:cNvPr>
              <p:cNvSpPr/>
              <p:nvPr/>
            </p:nvSpPr>
            <p:spPr>
              <a:xfrm>
                <a:off x="2077993" y="8219758"/>
                <a:ext cx="4807207" cy="1557282"/>
              </a:xfrm>
              <a:custGeom>
                <a:avLst/>
                <a:gdLst>
                  <a:gd name="connsiteX0" fmla="*/ 4895850 w 4914900"/>
                  <a:gd name="connsiteY0" fmla="*/ 723900 h 1428750"/>
                  <a:gd name="connsiteX1" fmla="*/ 0 w 4914900"/>
                  <a:gd name="connsiteY1" fmla="*/ 0 h 1428750"/>
                  <a:gd name="connsiteX2" fmla="*/ 4914900 w 4914900"/>
                  <a:gd name="connsiteY2" fmla="*/ 1428750 h 1428750"/>
                  <a:gd name="connsiteX3" fmla="*/ 4895850 w 4914900"/>
                  <a:gd name="connsiteY3" fmla="*/ 723900 h 1428750"/>
                  <a:gd name="connsiteX0" fmla="*/ 4895850 w 4914900"/>
                  <a:gd name="connsiteY0" fmla="*/ 723900 h 1475811"/>
                  <a:gd name="connsiteX1" fmla="*/ 0 w 4914900"/>
                  <a:gd name="connsiteY1" fmla="*/ 0 h 1475811"/>
                  <a:gd name="connsiteX2" fmla="*/ 4914900 w 4914900"/>
                  <a:gd name="connsiteY2" fmla="*/ 1428750 h 1475811"/>
                  <a:gd name="connsiteX3" fmla="*/ 4895850 w 4914900"/>
                  <a:gd name="connsiteY3" fmla="*/ 723900 h 1475811"/>
                  <a:gd name="connsiteX0" fmla="*/ 4895850 w 4914900"/>
                  <a:gd name="connsiteY0" fmla="*/ 723900 h 1480863"/>
                  <a:gd name="connsiteX1" fmla="*/ 0 w 4914900"/>
                  <a:gd name="connsiteY1" fmla="*/ 0 h 1480863"/>
                  <a:gd name="connsiteX2" fmla="*/ 4914900 w 4914900"/>
                  <a:gd name="connsiteY2" fmla="*/ 1428750 h 1480863"/>
                  <a:gd name="connsiteX3" fmla="*/ 4895850 w 4914900"/>
                  <a:gd name="connsiteY3" fmla="*/ 723900 h 1480863"/>
                  <a:gd name="connsiteX0" fmla="*/ 4895850 w 4914900"/>
                  <a:gd name="connsiteY0" fmla="*/ 723900 h 1480863"/>
                  <a:gd name="connsiteX1" fmla="*/ 0 w 4914900"/>
                  <a:gd name="connsiteY1" fmla="*/ 0 h 1480863"/>
                  <a:gd name="connsiteX2" fmla="*/ 4914900 w 4914900"/>
                  <a:gd name="connsiteY2" fmla="*/ 1428750 h 1480863"/>
                  <a:gd name="connsiteX3" fmla="*/ 4895850 w 4914900"/>
                  <a:gd name="connsiteY3" fmla="*/ 723900 h 1480863"/>
                  <a:gd name="connsiteX0" fmla="*/ 4895850 w 4914900"/>
                  <a:gd name="connsiteY0" fmla="*/ 723900 h 1480863"/>
                  <a:gd name="connsiteX1" fmla="*/ 0 w 4914900"/>
                  <a:gd name="connsiteY1" fmla="*/ 0 h 1480863"/>
                  <a:gd name="connsiteX2" fmla="*/ 4914900 w 4914900"/>
                  <a:gd name="connsiteY2" fmla="*/ 1428750 h 1480863"/>
                  <a:gd name="connsiteX3" fmla="*/ 4895850 w 4914900"/>
                  <a:gd name="connsiteY3" fmla="*/ 723900 h 1480863"/>
                  <a:gd name="connsiteX0" fmla="*/ 4895850 w 4914900"/>
                  <a:gd name="connsiteY0" fmla="*/ 723900 h 1480863"/>
                  <a:gd name="connsiteX1" fmla="*/ 0 w 4914900"/>
                  <a:gd name="connsiteY1" fmla="*/ 0 h 1480863"/>
                  <a:gd name="connsiteX2" fmla="*/ 4914900 w 4914900"/>
                  <a:gd name="connsiteY2" fmla="*/ 1428750 h 1480863"/>
                  <a:gd name="connsiteX3" fmla="*/ 4895850 w 4914900"/>
                  <a:gd name="connsiteY3" fmla="*/ 723900 h 1480863"/>
                  <a:gd name="connsiteX0" fmla="*/ 4895850 w 4914900"/>
                  <a:gd name="connsiteY0" fmla="*/ 723900 h 1480863"/>
                  <a:gd name="connsiteX1" fmla="*/ 0 w 4914900"/>
                  <a:gd name="connsiteY1" fmla="*/ 0 h 1480863"/>
                  <a:gd name="connsiteX2" fmla="*/ 4914900 w 4914900"/>
                  <a:gd name="connsiteY2" fmla="*/ 1428750 h 1480863"/>
                  <a:gd name="connsiteX3" fmla="*/ 4895850 w 4914900"/>
                  <a:gd name="connsiteY3" fmla="*/ 723900 h 1480863"/>
                  <a:gd name="connsiteX0" fmla="*/ 4828615 w 4847665"/>
                  <a:gd name="connsiteY0" fmla="*/ 562535 h 1326432"/>
                  <a:gd name="connsiteX1" fmla="*/ 0 w 4847665"/>
                  <a:gd name="connsiteY1" fmla="*/ 0 h 1326432"/>
                  <a:gd name="connsiteX2" fmla="*/ 4847665 w 4847665"/>
                  <a:gd name="connsiteY2" fmla="*/ 1267385 h 1326432"/>
                  <a:gd name="connsiteX3" fmla="*/ 4828615 w 4847665"/>
                  <a:gd name="connsiteY3" fmla="*/ 562535 h 1326432"/>
                  <a:gd name="connsiteX0" fmla="*/ 4788157 w 4807207"/>
                  <a:gd name="connsiteY0" fmla="*/ 551153 h 1315607"/>
                  <a:gd name="connsiteX1" fmla="*/ 0 w 4807207"/>
                  <a:gd name="connsiteY1" fmla="*/ 0 h 1315607"/>
                  <a:gd name="connsiteX2" fmla="*/ 4807207 w 4807207"/>
                  <a:gd name="connsiteY2" fmla="*/ 1256003 h 1315607"/>
                  <a:gd name="connsiteX3" fmla="*/ 4788157 w 4807207"/>
                  <a:gd name="connsiteY3" fmla="*/ 551153 h 1315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07207" h="1315607">
                    <a:moveTo>
                      <a:pt x="4788157" y="551153"/>
                    </a:moveTo>
                    <a:cubicBezTo>
                      <a:pt x="3461007" y="786103"/>
                      <a:pt x="1860550" y="946150"/>
                      <a:pt x="0" y="0"/>
                    </a:cubicBezTo>
                    <a:cubicBezTo>
                      <a:pt x="914400" y="628650"/>
                      <a:pt x="2387857" y="1560803"/>
                      <a:pt x="4807207" y="1256003"/>
                    </a:cubicBezTo>
                    <a:lnTo>
                      <a:pt x="4788157" y="551153"/>
                    </a:lnTo>
                    <a:close/>
                  </a:path>
                </a:pathLst>
              </a:custGeom>
              <a:gradFill>
                <a:gsLst>
                  <a:gs pos="100000">
                    <a:srgbClr val="B98D33"/>
                  </a:gs>
                  <a:gs pos="50000">
                    <a:srgbClr val="FFFAC9"/>
                  </a:gs>
                  <a:gs pos="0">
                    <a:srgbClr val="F9C264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F1E4783E-5DB9-4CBA-8B5F-14B03F6580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137" y="208003"/>
            <a:ext cx="1399229" cy="1399229"/>
          </a:xfrm>
          <a:prstGeom prst="rect">
            <a:avLst/>
          </a:prstGeom>
        </p:spPr>
      </p:pic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id="{CCA87B7A-51B8-4275-8044-C6BC10E68F3F}"/>
              </a:ext>
            </a:extLst>
          </p:cNvPr>
          <p:cNvSpPr txBox="1"/>
          <p:nvPr/>
        </p:nvSpPr>
        <p:spPr>
          <a:xfrm>
            <a:off x="1764991" y="2521435"/>
            <a:ext cx="3175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solidFill>
                  <a:schemeClr val="bg1"/>
                </a:solidFill>
                <a:latin typeface="Prompt SemiBold" panose="00000700000000000000" pitchFamily="2" charset="-34"/>
                <a:cs typeface="Prompt SemiBold" panose="00000700000000000000" pitchFamily="2" charset="-34"/>
              </a:rPr>
              <a:t>วิชาคณิตศาสตร์</a:t>
            </a:r>
          </a:p>
        </p:txBody>
      </p:sp>
      <p:cxnSp>
        <p:nvCxnSpPr>
          <p:cNvPr id="27" name="ตัวเชื่อมต่อตรง 26">
            <a:extLst>
              <a:ext uri="{FF2B5EF4-FFF2-40B4-BE49-F238E27FC236}">
                <a16:creationId xmlns:a16="http://schemas.microsoft.com/office/drawing/2014/main" id="{60AEA160-39DC-40A6-BD00-B828DE479020}"/>
              </a:ext>
            </a:extLst>
          </p:cNvPr>
          <p:cNvCxnSpPr>
            <a:cxnSpLocks/>
          </p:cNvCxnSpPr>
          <p:nvPr/>
        </p:nvCxnSpPr>
        <p:spPr>
          <a:xfrm>
            <a:off x="1746851" y="3020373"/>
            <a:ext cx="3754208" cy="0"/>
          </a:xfrm>
          <a:prstGeom prst="line">
            <a:avLst/>
          </a:prstGeom>
          <a:ln w="38100">
            <a:solidFill>
              <a:srgbClr val="F9C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สี่เหลี่ยมด้านขนาน 27">
            <a:extLst>
              <a:ext uri="{FF2B5EF4-FFF2-40B4-BE49-F238E27FC236}">
                <a16:creationId xmlns:a16="http://schemas.microsoft.com/office/drawing/2014/main" id="{DBFE4662-E75C-49FC-B8E9-EFF079BAC624}"/>
              </a:ext>
            </a:extLst>
          </p:cNvPr>
          <p:cNvSpPr/>
          <p:nvPr/>
        </p:nvSpPr>
        <p:spPr>
          <a:xfrm>
            <a:off x="4745696" y="2536897"/>
            <a:ext cx="1179298" cy="500852"/>
          </a:xfrm>
          <a:prstGeom prst="parallelogram">
            <a:avLst>
              <a:gd name="adj" fmla="val 2783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rgbClr val="FFFF00"/>
              </a:solidFill>
            </a:endParaRPr>
          </a:p>
        </p:txBody>
      </p:sp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id="{B682B772-6C18-4051-8F53-B77FC758E6D6}"/>
              </a:ext>
            </a:extLst>
          </p:cNvPr>
          <p:cNvSpPr txBox="1"/>
          <p:nvPr/>
        </p:nvSpPr>
        <p:spPr>
          <a:xfrm>
            <a:off x="4978298" y="2526273"/>
            <a:ext cx="864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solidFill>
                  <a:srgbClr val="114886"/>
                </a:solidFill>
                <a:latin typeface="Prompt SemiBold" panose="00000700000000000000" pitchFamily="2" charset="-34"/>
                <a:cs typeface="Prompt SemiBold" panose="00000700000000000000" pitchFamily="2" charset="-34"/>
              </a:rPr>
              <a:t>ม.1 </a:t>
            </a:r>
          </a:p>
        </p:txBody>
      </p:sp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5F6A02D6-AC7D-4C6E-B649-4F70F5D78189}"/>
              </a:ext>
            </a:extLst>
          </p:cNvPr>
          <p:cNvSpPr txBox="1"/>
          <p:nvPr/>
        </p:nvSpPr>
        <p:spPr>
          <a:xfrm>
            <a:off x="518617" y="8197267"/>
            <a:ext cx="44961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th-TH" sz="1600" dirty="0">
                <a:solidFill>
                  <a:schemeClr val="bg1"/>
                </a:solidFill>
                <a:latin typeface="Prompt SemiBold" panose="00000700000000000000" pitchFamily="2" charset="-34"/>
                <a:cs typeface="Prompt SemiBold" panose="00000700000000000000" pitchFamily="2" charset="-34"/>
              </a:rPr>
              <a:t>โรงเรียนสื่อแบ่งปันครูกระแต</a:t>
            </a:r>
          </a:p>
          <a:p>
            <a:pPr>
              <a:lnSpc>
                <a:spcPct val="110000"/>
              </a:lnSpc>
            </a:pPr>
            <a:r>
              <a:rPr lang="th-TH" sz="1200" dirty="0">
                <a:solidFill>
                  <a:schemeClr val="bg1"/>
                </a:solidFill>
                <a:latin typeface="Prompt SemiBold" panose="00000700000000000000" pitchFamily="2" charset="-34"/>
                <a:cs typeface="Prompt SemiBold" panose="00000700000000000000" pitchFamily="2" charset="-34"/>
              </a:rPr>
              <a:t>สำนักงานเขตพื้นที่การศึกษาครูกระแต</a:t>
            </a:r>
          </a:p>
          <a:p>
            <a:pPr>
              <a:lnSpc>
                <a:spcPct val="110000"/>
              </a:lnSpc>
            </a:pPr>
            <a:r>
              <a:rPr lang="th-TH" sz="1200" dirty="0">
                <a:solidFill>
                  <a:schemeClr val="bg1"/>
                </a:solidFill>
                <a:latin typeface="Prompt SemiBold" panose="00000700000000000000" pitchFamily="2" charset="-34"/>
                <a:cs typeface="Prompt SemiBold" panose="00000700000000000000" pitchFamily="2" charset="-34"/>
              </a:rPr>
              <a:t>สำนักงานคณะกรรมการการศึกษาขั้นพื้นฐาน  กระทรวงศึกษาธิการ</a:t>
            </a:r>
          </a:p>
        </p:txBody>
      </p:sp>
      <p:sp>
        <p:nvSpPr>
          <p:cNvPr id="34" name="กล่องข้อความ 33">
            <a:extLst>
              <a:ext uri="{FF2B5EF4-FFF2-40B4-BE49-F238E27FC236}">
                <a16:creationId xmlns:a16="http://schemas.microsoft.com/office/drawing/2014/main" id="{CBC9C35A-46E1-4D70-B42C-EEE73715480C}"/>
              </a:ext>
            </a:extLst>
          </p:cNvPr>
          <p:cNvSpPr txBox="1"/>
          <p:nvPr/>
        </p:nvSpPr>
        <p:spPr>
          <a:xfrm>
            <a:off x="4147127" y="7953526"/>
            <a:ext cx="1857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n w="3175">
                  <a:noFill/>
                </a:ln>
                <a:solidFill>
                  <a:srgbClr val="114886"/>
                </a:solidFill>
                <a:effectLst>
                  <a:glow rad="63500">
                    <a:schemeClr val="bg1"/>
                  </a:glow>
                </a:effectLst>
                <a:latin typeface="Prompt SemiBold" panose="00000700000000000000" pitchFamily="2" charset="-34"/>
                <a:cs typeface="Prompt SemiBold" panose="00000700000000000000" pitchFamily="2" charset="-34"/>
              </a:rPr>
              <a:t>ครูผู้สอน</a:t>
            </a:r>
          </a:p>
        </p:txBody>
      </p:sp>
      <p:sp>
        <p:nvSpPr>
          <p:cNvPr id="35" name="กล่องข้อความ 34">
            <a:extLst>
              <a:ext uri="{FF2B5EF4-FFF2-40B4-BE49-F238E27FC236}">
                <a16:creationId xmlns:a16="http://schemas.microsoft.com/office/drawing/2014/main" id="{755BE1B9-71A9-4A0D-9D8E-D340E8550A0A}"/>
              </a:ext>
            </a:extLst>
          </p:cNvPr>
          <p:cNvSpPr txBox="1"/>
          <p:nvPr/>
        </p:nvSpPr>
        <p:spPr>
          <a:xfrm>
            <a:off x="2728720" y="7582259"/>
            <a:ext cx="4366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n w="3175">
                  <a:noFill/>
                </a:ln>
                <a:solidFill>
                  <a:srgbClr val="114886"/>
                </a:solidFill>
                <a:effectLst>
                  <a:glow rad="76200">
                    <a:schemeClr val="bg1"/>
                  </a:glow>
                </a:effectLst>
                <a:latin typeface="Prompt SemiBold" panose="00000700000000000000" pitchFamily="2" charset="-34"/>
                <a:cs typeface="Prompt SemiBold" panose="00000700000000000000" pitchFamily="2" charset="-34"/>
              </a:rPr>
              <a:t>นางสื่อแบ่งปัน  ครูกระแต</a:t>
            </a:r>
          </a:p>
        </p:txBody>
      </p:sp>
      <p:grpSp>
        <p:nvGrpSpPr>
          <p:cNvPr id="92" name="กลุ่ม 91">
            <a:extLst>
              <a:ext uri="{FF2B5EF4-FFF2-40B4-BE49-F238E27FC236}">
                <a16:creationId xmlns:a16="http://schemas.microsoft.com/office/drawing/2014/main" id="{644466AA-405E-4153-9226-734138863662}"/>
              </a:ext>
            </a:extLst>
          </p:cNvPr>
          <p:cNvGrpSpPr/>
          <p:nvPr/>
        </p:nvGrpSpPr>
        <p:grpSpPr>
          <a:xfrm>
            <a:off x="1481281" y="1695152"/>
            <a:ext cx="4819113" cy="648951"/>
            <a:chOff x="1481281" y="1514108"/>
            <a:chExt cx="4819113" cy="648951"/>
          </a:xfrm>
        </p:grpSpPr>
        <p:sp>
          <p:nvSpPr>
            <p:cNvPr id="91" name="กล่องข้อความ 90">
              <a:extLst>
                <a:ext uri="{FF2B5EF4-FFF2-40B4-BE49-F238E27FC236}">
                  <a16:creationId xmlns:a16="http://schemas.microsoft.com/office/drawing/2014/main" id="{025E23AE-8887-45FF-A174-F1857052E1CB}"/>
                </a:ext>
              </a:extLst>
            </p:cNvPr>
            <p:cNvSpPr txBox="1"/>
            <p:nvPr/>
          </p:nvSpPr>
          <p:spPr>
            <a:xfrm>
              <a:off x="1482519" y="1514108"/>
              <a:ext cx="481787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3600" b="1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Prompt SemiBold" panose="00000700000000000000" pitchFamily="2" charset="-34"/>
                  <a:cs typeface="Prompt SemiBold" panose="00000700000000000000" pitchFamily="2" charset="-34"/>
                </a:rPr>
                <a:t>สมุดบันทึกคะแนนเก็บ</a:t>
              </a:r>
            </a:p>
          </p:txBody>
        </p:sp>
        <p:sp>
          <p:nvSpPr>
            <p:cNvPr id="15" name="กล่องข้อความ 14">
              <a:extLst>
                <a:ext uri="{FF2B5EF4-FFF2-40B4-BE49-F238E27FC236}">
                  <a16:creationId xmlns:a16="http://schemas.microsoft.com/office/drawing/2014/main" id="{A238C561-12D8-4970-A2B4-53342E71F664}"/>
                </a:ext>
              </a:extLst>
            </p:cNvPr>
            <p:cNvSpPr txBox="1"/>
            <p:nvPr/>
          </p:nvSpPr>
          <p:spPr>
            <a:xfrm>
              <a:off x="1481281" y="1516728"/>
              <a:ext cx="481787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3600" b="1" dirty="0">
                  <a:ln w="3175">
                    <a:noFill/>
                  </a:ln>
                  <a:solidFill>
                    <a:srgbClr val="11488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rompt SemiBold" panose="00000700000000000000" pitchFamily="2" charset="-34"/>
                  <a:cs typeface="Prompt SemiBold" panose="00000700000000000000" pitchFamily="2" charset="-34"/>
                </a:rPr>
                <a:t>สมุดบันทึกคะแนนเก็บ</a:t>
              </a:r>
            </a:p>
          </p:txBody>
        </p:sp>
      </p:grpSp>
      <p:grpSp>
        <p:nvGrpSpPr>
          <p:cNvPr id="96" name="กลุ่ม 95">
            <a:extLst>
              <a:ext uri="{FF2B5EF4-FFF2-40B4-BE49-F238E27FC236}">
                <a16:creationId xmlns:a16="http://schemas.microsoft.com/office/drawing/2014/main" id="{50C61B98-9359-455E-91D4-3A12E1B3C43A}"/>
              </a:ext>
            </a:extLst>
          </p:cNvPr>
          <p:cNvGrpSpPr/>
          <p:nvPr/>
        </p:nvGrpSpPr>
        <p:grpSpPr>
          <a:xfrm>
            <a:off x="1861378" y="4006187"/>
            <a:ext cx="2205318" cy="1557510"/>
            <a:chOff x="1739275" y="3093405"/>
            <a:chExt cx="2205318" cy="1557510"/>
          </a:xfrm>
        </p:grpSpPr>
        <p:sp>
          <p:nvSpPr>
            <p:cNvPr id="31" name="กล่องข้อความ 30">
              <a:extLst>
                <a:ext uri="{FF2B5EF4-FFF2-40B4-BE49-F238E27FC236}">
                  <a16:creationId xmlns:a16="http://schemas.microsoft.com/office/drawing/2014/main" id="{8D8E5C6C-F633-4B0A-922C-6017940127DF}"/>
                </a:ext>
              </a:extLst>
            </p:cNvPr>
            <p:cNvSpPr txBox="1"/>
            <p:nvPr/>
          </p:nvSpPr>
          <p:spPr>
            <a:xfrm>
              <a:off x="1833712" y="3881474"/>
              <a:ext cx="15457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en-US" sz="4400" b="1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Prompt SemiBold" panose="00000700000000000000" pitchFamily="2" charset="-34"/>
                  <a:cs typeface="Prompt SemiBold" panose="00000700000000000000" pitchFamily="2" charset="-34"/>
                </a:rPr>
                <a:t>2566</a:t>
              </a:r>
              <a:endParaRPr lang="th-TH" sz="4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Prompt SemiBold" panose="00000700000000000000" pitchFamily="2" charset="-34"/>
                <a:cs typeface="Prompt SemiBold" panose="00000700000000000000" pitchFamily="2" charset="-34"/>
              </a:endParaRPr>
            </a:p>
          </p:txBody>
        </p:sp>
        <p:sp>
          <p:nvSpPr>
            <p:cNvPr id="32" name="กล่องข้อความ 31">
              <a:extLst>
                <a:ext uri="{FF2B5EF4-FFF2-40B4-BE49-F238E27FC236}">
                  <a16:creationId xmlns:a16="http://schemas.microsoft.com/office/drawing/2014/main" id="{C8E7CD35-4198-4E7C-B6A0-B9DA8E03DC2A}"/>
                </a:ext>
              </a:extLst>
            </p:cNvPr>
            <p:cNvSpPr txBox="1"/>
            <p:nvPr/>
          </p:nvSpPr>
          <p:spPr>
            <a:xfrm>
              <a:off x="1739275" y="3456307"/>
              <a:ext cx="22053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800" dirty="0">
                  <a:solidFill>
                    <a:schemeClr val="bg1"/>
                  </a:solidFill>
                  <a:latin typeface="Prompt SemiBold" panose="00000700000000000000" pitchFamily="2" charset="-34"/>
                  <a:cs typeface="Prompt SemiBold" panose="00000700000000000000" pitchFamily="2" charset="-34"/>
                </a:rPr>
                <a:t>ปีการศึกษา</a:t>
              </a:r>
            </a:p>
          </p:txBody>
        </p:sp>
        <p:sp>
          <p:nvSpPr>
            <p:cNvPr id="95" name="กล่องข้อความ 94">
              <a:extLst>
                <a:ext uri="{FF2B5EF4-FFF2-40B4-BE49-F238E27FC236}">
                  <a16:creationId xmlns:a16="http://schemas.microsoft.com/office/drawing/2014/main" id="{41A68BA5-8737-4391-9C0E-EC4F5ED33679}"/>
                </a:ext>
              </a:extLst>
            </p:cNvPr>
            <p:cNvSpPr txBox="1"/>
            <p:nvPr/>
          </p:nvSpPr>
          <p:spPr>
            <a:xfrm>
              <a:off x="1759463" y="3093405"/>
              <a:ext cx="19604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dirty="0">
                  <a:solidFill>
                    <a:schemeClr val="bg1"/>
                  </a:solidFill>
                  <a:latin typeface="Prompt SemiBold" panose="00000700000000000000" pitchFamily="2" charset="-34"/>
                  <a:cs typeface="Prompt SemiBold" panose="00000700000000000000" pitchFamily="2" charset="-34"/>
                </a:rPr>
                <a:t>ภาคเรียนที่ 2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3364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AF21DAAA-9306-49E5-8B56-45ED658ABB2A}"/>
              </a:ext>
            </a:extLst>
          </p:cNvPr>
          <p:cNvGrpSpPr/>
          <p:nvPr/>
        </p:nvGrpSpPr>
        <p:grpSpPr>
          <a:xfrm flipH="1">
            <a:off x="-618168" y="-253381"/>
            <a:ext cx="7611698" cy="10850283"/>
            <a:chOff x="-160971" y="-253381"/>
            <a:chExt cx="7611698" cy="10850283"/>
          </a:xfrm>
        </p:grpSpPr>
        <p:pic>
          <p:nvPicPr>
            <p:cNvPr id="3" name="รูปภาพ 2">
              <a:extLst>
                <a:ext uri="{FF2B5EF4-FFF2-40B4-BE49-F238E27FC236}">
                  <a16:creationId xmlns:a16="http://schemas.microsoft.com/office/drawing/2014/main" id="{22FBE46F-A34E-464A-B423-63531526A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561247" y="1521991"/>
              <a:ext cx="9951606" cy="6886888"/>
            </a:xfrm>
            <a:prstGeom prst="rect">
              <a:avLst/>
            </a:prstGeom>
          </p:spPr>
        </p:pic>
        <p:grpSp>
          <p:nvGrpSpPr>
            <p:cNvPr id="4" name="กลุ่ม 3">
              <a:extLst>
                <a:ext uri="{FF2B5EF4-FFF2-40B4-BE49-F238E27FC236}">
                  <a16:creationId xmlns:a16="http://schemas.microsoft.com/office/drawing/2014/main" id="{F4B8A379-C6EE-4CBC-A574-D73240C619EF}"/>
                </a:ext>
              </a:extLst>
            </p:cNvPr>
            <p:cNvGrpSpPr/>
            <p:nvPr/>
          </p:nvGrpSpPr>
          <p:grpSpPr>
            <a:xfrm flipV="1">
              <a:off x="3014137" y="9123757"/>
              <a:ext cx="4296109" cy="1473145"/>
              <a:chOff x="5206431" y="-253381"/>
              <a:chExt cx="2244296" cy="1078778"/>
            </a:xfrm>
          </p:grpSpPr>
          <p:grpSp>
            <p:nvGrpSpPr>
              <p:cNvPr id="37" name="กลุ่ม 36">
                <a:extLst>
                  <a:ext uri="{FF2B5EF4-FFF2-40B4-BE49-F238E27FC236}">
                    <a16:creationId xmlns:a16="http://schemas.microsoft.com/office/drawing/2014/main" id="{2D039C94-63FE-419C-818D-8BAA3924EE96}"/>
                  </a:ext>
                </a:extLst>
              </p:cNvPr>
              <p:cNvGrpSpPr/>
              <p:nvPr/>
            </p:nvGrpSpPr>
            <p:grpSpPr>
              <a:xfrm>
                <a:off x="5382111" y="-253381"/>
                <a:ext cx="2068616" cy="1078778"/>
                <a:chOff x="5382111" y="-253381"/>
                <a:chExt cx="2068616" cy="1078778"/>
              </a:xfrm>
            </p:grpSpPr>
            <p:sp>
              <p:nvSpPr>
                <p:cNvPr id="39" name="สามเหลี่ยมหน้าจั่ว 38">
                  <a:extLst>
                    <a:ext uri="{FF2B5EF4-FFF2-40B4-BE49-F238E27FC236}">
                      <a16:creationId xmlns:a16="http://schemas.microsoft.com/office/drawing/2014/main" id="{5DD8AAF3-493E-4050-BFF9-4875F64A8912}"/>
                    </a:ext>
                  </a:extLst>
                </p:cNvPr>
                <p:cNvSpPr/>
                <p:nvPr/>
              </p:nvSpPr>
              <p:spPr>
                <a:xfrm flipV="1">
                  <a:off x="5973444" y="-78217"/>
                  <a:ext cx="905602" cy="780691"/>
                </a:xfrm>
                <a:prstGeom prst="triangle">
                  <a:avLst/>
                </a:prstGeom>
                <a:gradFill>
                  <a:gsLst>
                    <a:gs pos="0">
                      <a:srgbClr val="B98D33"/>
                    </a:gs>
                    <a:gs pos="50000">
                      <a:srgbClr val="FFFAC9"/>
                    </a:gs>
                    <a:gs pos="100000">
                      <a:srgbClr val="F9C264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40" name="สามเหลี่ยมหน้าจั่ว 39">
                  <a:extLst>
                    <a:ext uri="{FF2B5EF4-FFF2-40B4-BE49-F238E27FC236}">
                      <a16:creationId xmlns:a16="http://schemas.microsoft.com/office/drawing/2014/main" id="{F544DA6F-DBE5-4010-8B08-B6250B3F990A}"/>
                    </a:ext>
                  </a:extLst>
                </p:cNvPr>
                <p:cNvSpPr/>
                <p:nvPr/>
              </p:nvSpPr>
              <p:spPr>
                <a:xfrm flipV="1">
                  <a:off x="5382111" y="-253381"/>
                  <a:ext cx="905602" cy="780691"/>
                </a:xfrm>
                <a:prstGeom prst="triangle">
                  <a:avLst/>
                </a:prstGeom>
                <a:gradFill>
                  <a:gsLst>
                    <a:gs pos="0">
                      <a:srgbClr val="B98D33"/>
                    </a:gs>
                    <a:gs pos="50000">
                      <a:srgbClr val="FFFAC9"/>
                    </a:gs>
                    <a:gs pos="100000">
                      <a:srgbClr val="F9C264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41" name="สามเหลี่ยมหน้าจั่ว 40">
                  <a:extLst>
                    <a:ext uri="{FF2B5EF4-FFF2-40B4-BE49-F238E27FC236}">
                      <a16:creationId xmlns:a16="http://schemas.microsoft.com/office/drawing/2014/main" id="{F4607F38-6742-4781-8455-974D3A5598A3}"/>
                    </a:ext>
                  </a:extLst>
                </p:cNvPr>
                <p:cNvSpPr/>
                <p:nvPr/>
              </p:nvSpPr>
              <p:spPr>
                <a:xfrm flipV="1">
                  <a:off x="5661197" y="251872"/>
                  <a:ext cx="639197" cy="551032"/>
                </a:xfrm>
                <a:prstGeom prst="triangle">
                  <a:avLst/>
                </a:prstGeom>
                <a:gradFill>
                  <a:gsLst>
                    <a:gs pos="0">
                      <a:srgbClr val="B98D33"/>
                    </a:gs>
                    <a:gs pos="50000">
                      <a:srgbClr val="FFFAC9"/>
                    </a:gs>
                    <a:gs pos="100000">
                      <a:srgbClr val="F9C264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42" name="สามเหลี่ยมหน้าจั่ว 41">
                  <a:extLst>
                    <a:ext uri="{FF2B5EF4-FFF2-40B4-BE49-F238E27FC236}">
                      <a16:creationId xmlns:a16="http://schemas.microsoft.com/office/drawing/2014/main" id="{317B8336-B9A8-4BE0-8BA3-990E5AE3BFD5}"/>
                    </a:ext>
                  </a:extLst>
                </p:cNvPr>
                <p:cNvSpPr/>
                <p:nvPr/>
              </p:nvSpPr>
              <p:spPr>
                <a:xfrm flipV="1">
                  <a:off x="5771221" y="-103038"/>
                  <a:ext cx="639197" cy="551032"/>
                </a:xfrm>
                <a:prstGeom prst="triangle">
                  <a:avLst/>
                </a:prstGeom>
                <a:gradFill>
                  <a:gsLst>
                    <a:gs pos="0">
                      <a:srgbClr val="B98D33"/>
                    </a:gs>
                    <a:gs pos="50000">
                      <a:srgbClr val="FFFAC9"/>
                    </a:gs>
                    <a:gs pos="100000">
                      <a:srgbClr val="F9C264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43" name="สามเหลี่ยมหน้าจั่ว 42">
                  <a:extLst>
                    <a:ext uri="{FF2B5EF4-FFF2-40B4-BE49-F238E27FC236}">
                      <a16:creationId xmlns:a16="http://schemas.microsoft.com/office/drawing/2014/main" id="{E6CCDBDD-7012-45F8-84CB-0D1F4F5C1F86}"/>
                    </a:ext>
                  </a:extLst>
                </p:cNvPr>
                <p:cNvSpPr/>
                <p:nvPr/>
              </p:nvSpPr>
              <p:spPr>
                <a:xfrm flipV="1">
                  <a:off x="6446322" y="-62963"/>
                  <a:ext cx="1004405" cy="865867"/>
                </a:xfrm>
                <a:prstGeom prst="triangle">
                  <a:avLst/>
                </a:prstGeom>
                <a:gradFill>
                  <a:gsLst>
                    <a:gs pos="0">
                      <a:srgbClr val="B98D33"/>
                    </a:gs>
                    <a:gs pos="50000">
                      <a:srgbClr val="FFFAC9"/>
                    </a:gs>
                    <a:gs pos="100000">
                      <a:srgbClr val="F9C264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44" name="สามเหลี่ยมหน้าจั่ว 43">
                  <a:extLst>
                    <a:ext uri="{FF2B5EF4-FFF2-40B4-BE49-F238E27FC236}">
                      <a16:creationId xmlns:a16="http://schemas.microsoft.com/office/drawing/2014/main" id="{0AAB737E-76FD-47B1-B6EA-2779DF84CD1F}"/>
                    </a:ext>
                  </a:extLst>
                </p:cNvPr>
                <p:cNvSpPr/>
                <p:nvPr/>
              </p:nvSpPr>
              <p:spPr>
                <a:xfrm>
                  <a:off x="5469631" y="204974"/>
                  <a:ext cx="393789" cy="339473"/>
                </a:xfrm>
                <a:prstGeom prst="triangle">
                  <a:avLst/>
                </a:prstGeom>
                <a:gradFill>
                  <a:gsLst>
                    <a:gs pos="0">
                      <a:srgbClr val="B98D33"/>
                    </a:gs>
                    <a:gs pos="50000">
                      <a:srgbClr val="FFFAC9"/>
                    </a:gs>
                    <a:gs pos="100000">
                      <a:srgbClr val="F9C264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45" name="สามเหลี่ยมหน้าจั่ว 44">
                  <a:extLst>
                    <a:ext uri="{FF2B5EF4-FFF2-40B4-BE49-F238E27FC236}">
                      <a16:creationId xmlns:a16="http://schemas.microsoft.com/office/drawing/2014/main" id="{4E9A6CBA-EFF1-4692-A0B2-94015FB4D260}"/>
                    </a:ext>
                  </a:extLst>
                </p:cNvPr>
                <p:cNvSpPr/>
                <p:nvPr/>
              </p:nvSpPr>
              <p:spPr>
                <a:xfrm>
                  <a:off x="6090819" y="370038"/>
                  <a:ext cx="393789" cy="339473"/>
                </a:xfrm>
                <a:prstGeom prst="triangle">
                  <a:avLst/>
                </a:prstGeom>
                <a:gradFill>
                  <a:gsLst>
                    <a:gs pos="0">
                      <a:srgbClr val="B98D33"/>
                    </a:gs>
                    <a:gs pos="50000">
                      <a:srgbClr val="FFFAC9"/>
                    </a:gs>
                    <a:gs pos="100000">
                      <a:srgbClr val="F9C264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46" name="สามเหลี่ยมหน้าจั่ว 45">
                  <a:extLst>
                    <a:ext uri="{FF2B5EF4-FFF2-40B4-BE49-F238E27FC236}">
                      <a16:creationId xmlns:a16="http://schemas.microsoft.com/office/drawing/2014/main" id="{97150D59-2C7D-4975-B202-B524B28CFFF1}"/>
                    </a:ext>
                  </a:extLst>
                </p:cNvPr>
                <p:cNvSpPr/>
                <p:nvPr/>
              </p:nvSpPr>
              <p:spPr>
                <a:xfrm>
                  <a:off x="5642785" y="562536"/>
                  <a:ext cx="304919" cy="262861"/>
                </a:xfrm>
                <a:prstGeom prst="triangle">
                  <a:avLst/>
                </a:prstGeom>
                <a:gradFill>
                  <a:gsLst>
                    <a:gs pos="0">
                      <a:srgbClr val="B98D33"/>
                    </a:gs>
                    <a:gs pos="50000">
                      <a:srgbClr val="FFFAC9"/>
                    </a:gs>
                    <a:gs pos="100000">
                      <a:srgbClr val="F9C264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38" name="สามเหลี่ยมหน้าจั่ว 37">
                <a:extLst>
                  <a:ext uri="{FF2B5EF4-FFF2-40B4-BE49-F238E27FC236}">
                    <a16:creationId xmlns:a16="http://schemas.microsoft.com/office/drawing/2014/main" id="{7E9F02F0-0AD1-4F4B-AF61-6670A8F33841}"/>
                  </a:ext>
                </a:extLst>
              </p:cNvPr>
              <p:cNvSpPr/>
              <p:nvPr/>
            </p:nvSpPr>
            <p:spPr>
              <a:xfrm>
                <a:off x="5206431" y="84975"/>
                <a:ext cx="304919" cy="262861"/>
              </a:xfrm>
              <a:prstGeom prst="triangle">
                <a:avLst/>
              </a:prstGeom>
              <a:gradFill>
                <a:gsLst>
                  <a:gs pos="0">
                    <a:srgbClr val="B98D33"/>
                  </a:gs>
                  <a:gs pos="50000">
                    <a:srgbClr val="FFFAC9"/>
                  </a:gs>
                  <a:gs pos="100000">
                    <a:srgbClr val="F9C264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5" name="กลุ่ม 4">
              <a:extLst>
                <a:ext uri="{FF2B5EF4-FFF2-40B4-BE49-F238E27FC236}">
                  <a16:creationId xmlns:a16="http://schemas.microsoft.com/office/drawing/2014/main" id="{255E6883-281A-46A1-B579-0F0B7293351E}"/>
                </a:ext>
              </a:extLst>
            </p:cNvPr>
            <p:cNvGrpSpPr/>
            <p:nvPr/>
          </p:nvGrpSpPr>
          <p:grpSpPr>
            <a:xfrm>
              <a:off x="5206431" y="-253381"/>
              <a:ext cx="2244296" cy="1078778"/>
              <a:chOff x="5206431" y="-253381"/>
              <a:chExt cx="2244296" cy="1078778"/>
            </a:xfrm>
          </p:grpSpPr>
          <p:grpSp>
            <p:nvGrpSpPr>
              <p:cNvPr id="27" name="กลุ่ม 26">
                <a:extLst>
                  <a:ext uri="{FF2B5EF4-FFF2-40B4-BE49-F238E27FC236}">
                    <a16:creationId xmlns:a16="http://schemas.microsoft.com/office/drawing/2014/main" id="{1005570A-E7E3-4C4E-AD3D-183E1DFAE2F4}"/>
                  </a:ext>
                </a:extLst>
              </p:cNvPr>
              <p:cNvGrpSpPr/>
              <p:nvPr/>
            </p:nvGrpSpPr>
            <p:grpSpPr>
              <a:xfrm>
                <a:off x="5382111" y="-253381"/>
                <a:ext cx="2068616" cy="1078778"/>
                <a:chOff x="5382111" y="-253381"/>
                <a:chExt cx="2068616" cy="1078778"/>
              </a:xfrm>
            </p:grpSpPr>
            <p:sp>
              <p:nvSpPr>
                <p:cNvPr id="29" name="สามเหลี่ยมหน้าจั่ว 28">
                  <a:extLst>
                    <a:ext uri="{FF2B5EF4-FFF2-40B4-BE49-F238E27FC236}">
                      <a16:creationId xmlns:a16="http://schemas.microsoft.com/office/drawing/2014/main" id="{270860FC-47CA-429B-B61C-120856B5BC7D}"/>
                    </a:ext>
                  </a:extLst>
                </p:cNvPr>
                <p:cNvSpPr/>
                <p:nvPr/>
              </p:nvSpPr>
              <p:spPr>
                <a:xfrm flipV="1">
                  <a:off x="5973444" y="-78217"/>
                  <a:ext cx="905602" cy="780691"/>
                </a:xfrm>
                <a:prstGeom prst="triangle">
                  <a:avLst/>
                </a:prstGeom>
                <a:gradFill>
                  <a:gsLst>
                    <a:gs pos="0">
                      <a:srgbClr val="B98D33"/>
                    </a:gs>
                    <a:gs pos="50000">
                      <a:srgbClr val="FFFAC9"/>
                    </a:gs>
                    <a:gs pos="100000">
                      <a:srgbClr val="F9C264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0" name="สามเหลี่ยมหน้าจั่ว 29">
                  <a:extLst>
                    <a:ext uri="{FF2B5EF4-FFF2-40B4-BE49-F238E27FC236}">
                      <a16:creationId xmlns:a16="http://schemas.microsoft.com/office/drawing/2014/main" id="{7ECC35E1-4937-4D84-9579-F6FDFDBBD77E}"/>
                    </a:ext>
                  </a:extLst>
                </p:cNvPr>
                <p:cNvSpPr/>
                <p:nvPr/>
              </p:nvSpPr>
              <p:spPr>
                <a:xfrm flipV="1">
                  <a:off x="5382111" y="-253381"/>
                  <a:ext cx="905602" cy="780691"/>
                </a:xfrm>
                <a:prstGeom prst="triangle">
                  <a:avLst/>
                </a:prstGeom>
                <a:gradFill>
                  <a:gsLst>
                    <a:gs pos="0">
                      <a:srgbClr val="B98D33"/>
                    </a:gs>
                    <a:gs pos="50000">
                      <a:srgbClr val="FFFAC9"/>
                    </a:gs>
                    <a:gs pos="100000">
                      <a:srgbClr val="F9C264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1" name="สามเหลี่ยมหน้าจั่ว 30">
                  <a:extLst>
                    <a:ext uri="{FF2B5EF4-FFF2-40B4-BE49-F238E27FC236}">
                      <a16:creationId xmlns:a16="http://schemas.microsoft.com/office/drawing/2014/main" id="{706483D6-1918-474B-A674-F48488BEA30F}"/>
                    </a:ext>
                  </a:extLst>
                </p:cNvPr>
                <p:cNvSpPr/>
                <p:nvPr/>
              </p:nvSpPr>
              <p:spPr>
                <a:xfrm flipV="1">
                  <a:off x="5661197" y="251872"/>
                  <a:ext cx="639197" cy="551032"/>
                </a:xfrm>
                <a:prstGeom prst="triangle">
                  <a:avLst/>
                </a:prstGeom>
                <a:gradFill>
                  <a:gsLst>
                    <a:gs pos="0">
                      <a:srgbClr val="B98D33"/>
                    </a:gs>
                    <a:gs pos="50000">
                      <a:srgbClr val="FFFAC9"/>
                    </a:gs>
                    <a:gs pos="100000">
                      <a:srgbClr val="F9C264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2" name="สามเหลี่ยมหน้าจั่ว 31">
                  <a:extLst>
                    <a:ext uri="{FF2B5EF4-FFF2-40B4-BE49-F238E27FC236}">
                      <a16:creationId xmlns:a16="http://schemas.microsoft.com/office/drawing/2014/main" id="{4E32612E-9AEC-428B-AB89-549FAA265732}"/>
                    </a:ext>
                  </a:extLst>
                </p:cNvPr>
                <p:cNvSpPr/>
                <p:nvPr/>
              </p:nvSpPr>
              <p:spPr>
                <a:xfrm flipV="1">
                  <a:off x="5771221" y="-103038"/>
                  <a:ext cx="639197" cy="551032"/>
                </a:xfrm>
                <a:prstGeom prst="triangle">
                  <a:avLst/>
                </a:prstGeom>
                <a:gradFill>
                  <a:gsLst>
                    <a:gs pos="0">
                      <a:srgbClr val="B98D33"/>
                    </a:gs>
                    <a:gs pos="50000">
                      <a:srgbClr val="FFFAC9"/>
                    </a:gs>
                    <a:gs pos="100000">
                      <a:srgbClr val="F9C264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3" name="สามเหลี่ยมหน้าจั่ว 32">
                  <a:extLst>
                    <a:ext uri="{FF2B5EF4-FFF2-40B4-BE49-F238E27FC236}">
                      <a16:creationId xmlns:a16="http://schemas.microsoft.com/office/drawing/2014/main" id="{1B80B642-E39F-41DF-95D6-CC16259195BE}"/>
                    </a:ext>
                  </a:extLst>
                </p:cNvPr>
                <p:cNvSpPr/>
                <p:nvPr/>
              </p:nvSpPr>
              <p:spPr>
                <a:xfrm flipV="1">
                  <a:off x="6446322" y="-62963"/>
                  <a:ext cx="1004405" cy="865867"/>
                </a:xfrm>
                <a:prstGeom prst="triangle">
                  <a:avLst/>
                </a:prstGeom>
                <a:gradFill>
                  <a:gsLst>
                    <a:gs pos="0">
                      <a:srgbClr val="B98D33"/>
                    </a:gs>
                    <a:gs pos="50000">
                      <a:srgbClr val="FFFAC9"/>
                    </a:gs>
                    <a:gs pos="100000">
                      <a:srgbClr val="F9C264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4" name="สามเหลี่ยมหน้าจั่ว 33">
                  <a:extLst>
                    <a:ext uri="{FF2B5EF4-FFF2-40B4-BE49-F238E27FC236}">
                      <a16:creationId xmlns:a16="http://schemas.microsoft.com/office/drawing/2014/main" id="{23E865A8-4AD0-4BBB-B465-967A458D4249}"/>
                    </a:ext>
                  </a:extLst>
                </p:cNvPr>
                <p:cNvSpPr/>
                <p:nvPr/>
              </p:nvSpPr>
              <p:spPr>
                <a:xfrm>
                  <a:off x="5469631" y="204974"/>
                  <a:ext cx="393789" cy="339473"/>
                </a:xfrm>
                <a:prstGeom prst="triangle">
                  <a:avLst/>
                </a:prstGeom>
                <a:gradFill>
                  <a:gsLst>
                    <a:gs pos="0">
                      <a:srgbClr val="B98D33"/>
                    </a:gs>
                    <a:gs pos="50000">
                      <a:srgbClr val="FFFAC9"/>
                    </a:gs>
                    <a:gs pos="100000">
                      <a:srgbClr val="F9C264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5" name="สามเหลี่ยมหน้าจั่ว 34">
                  <a:extLst>
                    <a:ext uri="{FF2B5EF4-FFF2-40B4-BE49-F238E27FC236}">
                      <a16:creationId xmlns:a16="http://schemas.microsoft.com/office/drawing/2014/main" id="{51E611FB-D85B-491D-BDEA-2D2D41E66208}"/>
                    </a:ext>
                  </a:extLst>
                </p:cNvPr>
                <p:cNvSpPr/>
                <p:nvPr/>
              </p:nvSpPr>
              <p:spPr>
                <a:xfrm>
                  <a:off x="6090819" y="370038"/>
                  <a:ext cx="393789" cy="339473"/>
                </a:xfrm>
                <a:prstGeom prst="triangle">
                  <a:avLst/>
                </a:prstGeom>
                <a:gradFill>
                  <a:gsLst>
                    <a:gs pos="0">
                      <a:srgbClr val="B98D33"/>
                    </a:gs>
                    <a:gs pos="50000">
                      <a:srgbClr val="FFFAC9"/>
                    </a:gs>
                    <a:gs pos="100000">
                      <a:srgbClr val="F9C264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6" name="สามเหลี่ยมหน้าจั่ว 35">
                  <a:extLst>
                    <a:ext uri="{FF2B5EF4-FFF2-40B4-BE49-F238E27FC236}">
                      <a16:creationId xmlns:a16="http://schemas.microsoft.com/office/drawing/2014/main" id="{2C249A28-8696-436D-8D6E-6C2BCBFDB2E4}"/>
                    </a:ext>
                  </a:extLst>
                </p:cNvPr>
                <p:cNvSpPr/>
                <p:nvPr/>
              </p:nvSpPr>
              <p:spPr>
                <a:xfrm>
                  <a:off x="5642785" y="562536"/>
                  <a:ext cx="304919" cy="262861"/>
                </a:xfrm>
                <a:prstGeom prst="triangle">
                  <a:avLst/>
                </a:prstGeom>
                <a:gradFill>
                  <a:gsLst>
                    <a:gs pos="0">
                      <a:srgbClr val="B98D33"/>
                    </a:gs>
                    <a:gs pos="50000">
                      <a:srgbClr val="FFFAC9"/>
                    </a:gs>
                    <a:gs pos="100000">
                      <a:srgbClr val="F9C264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28" name="สามเหลี่ยมหน้าจั่ว 27">
                <a:extLst>
                  <a:ext uri="{FF2B5EF4-FFF2-40B4-BE49-F238E27FC236}">
                    <a16:creationId xmlns:a16="http://schemas.microsoft.com/office/drawing/2014/main" id="{ACC43F35-6FE3-45AA-9882-12F76C1ACFE5}"/>
                  </a:ext>
                </a:extLst>
              </p:cNvPr>
              <p:cNvSpPr/>
              <p:nvPr/>
            </p:nvSpPr>
            <p:spPr>
              <a:xfrm>
                <a:off x="5206431" y="84975"/>
                <a:ext cx="304919" cy="262861"/>
              </a:xfrm>
              <a:prstGeom prst="triangle">
                <a:avLst/>
              </a:prstGeom>
              <a:gradFill>
                <a:gsLst>
                  <a:gs pos="0">
                    <a:srgbClr val="B98D33"/>
                  </a:gs>
                  <a:gs pos="50000">
                    <a:srgbClr val="FFFAC9"/>
                  </a:gs>
                  <a:gs pos="100000">
                    <a:srgbClr val="F9C264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6" name="กลุ่ม 5">
              <a:extLst>
                <a:ext uri="{FF2B5EF4-FFF2-40B4-BE49-F238E27FC236}">
                  <a16:creationId xmlns:a16="http://schemas.microsoft.com/office/drawing/2014/main" id="{64AF9190-0808-46D5-AB99-F3A2EF14A26E}"/>
                </a:ext>
              </a:extLst>
            </p:cNvPr>
            <p:cNvGrpSpPr/>
            <p:nvPr/>
          </p:nvGrpSpPr>
          <p:grpSpPr>
            <a:xfrm flipV="1">
              <a:off x="-160971" y="9101265"/>
              <a:ext cx="2244296" cy="1078778"/>
              <a:chOff x="5206431" y="-253381"/>
              <a:chExt cx="2244296" cy="1078778"/>
            </a:xfrm>
          </p:grpSpPr>
          <p:grpSp>
            <p:nvGrpSpPr>
              <p:cNvPr id="17" name="กลุ่ม 16">
                <a:extLst>
                  <a:ext uri="{FF2B5EF4-FFF2-40B4-BE49-F238E27FC236}">
                    <a16:creationId xmlns:a16="http://schemas.microsoft.com/office/drawing/2014/main" id="{DD227DBA-D848-4BCA-868E-531A7CE3A27C}"/>
                  </a:ext>
                </a:extLst>
              </p:cNvPr>
              <p:cNvGrpSpPr/>
              <p:nvPr/>
            </p:nvGrpSpPr>
            <p:grpSpPr>
              <a:xfrm>
                <a:off x="5382111" y="-253381"/>
                <a:ext cx="2068616" cy="1078778"/>
                <a:chOff x="5382111" y="-253381"/>
                <a:chExt cx="2068616" cy="1078778"/>
              </a:xfrm>
            </p:grpSpPr>
            <p:sp>
              <p:nvSpPr>
                <p:cNvPr id="19" name="สามเหลี่ยมหน้าจั่ว 18">
                  <a:extLst>
                    <a:ext uri="{FF2B5EF4-FFF2-40B4-BE49-F238E27FC236}">
                      <a16:creationId xmlns:a16="http://schemas.microsoft.com/office/drawing/2014/main" id="{B733FC60-6B54-4793-9F62-06C487DF09B4}"/>
                    </a:ext>
                  </a:extLst>
                </p:cNvPr>
                <p:cNvSpPr/>
                <p:nvPr/>
              </p:nvSpPr>
              <p:spPr>
                <a:xfrm flipV="1">
                  <a:off x="5973444" y="-78217"/>
                  <a:ext cx="905602" cy="780691"/>
                </a:xfrm>
                <a:prstGeom prst="triangle">
                  <a:avLst/>
                </a:prstGeom>
                <a:gradFill>
                  <a:gsLst>
                    <a:gs pos="0">
                      <a:srgbClr val="B98D33"/>
                    </a:gs>
                    <a:gs pos="50000">
                      <a:srgbClr val="FFFAC9"/>
                    </a:gs>
                    <a:gs pos="100000">
                      <a:srgbClr val="F9C264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0" name="สามเหลี่ยมหน้าจั่ว 19">
                  <a:extLst>
                    <a:ext uri="{FF2B5EF4-FFF2-40B4-BE49-F238E27FC236}">
                      <a16:creationId xmlns:a16="http://schemas.microsoft.com/office/drawing/2014/main" id="{94CA4E6C-0F6F-49E2-A8A7-278CA67C1554}"/>
                    </a:ext>
                  </a:extLst>
                </p:cNvPr>
                <p:cNvSpPr/>
                <p:nvPr/>
              </p:nvSpPr>
              <p:spPr>
                <a:xfrm flipV="1">
                  <a:off x="5382111" y="-253381"/>
                  <a:ext cx="905602" cy="780691"/>
                </a:xfrm>
                <a:prstGeom prst="triangle">
                  <a:avLst/>
                </a:prstGeom>
                <a:gradFill>
                  <a:gsLst>
                    <a:gs pos="0">
                      <a:srgbClr val="B98D33"/>
                    </a:gs>
                    <a:gs pos="50000">
                      <a:srgbClr val="FFFAC9"/>
                    </a:gs>
                    <a:gs pos="100000">
                      <a:srgbClr val="F9C264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1" name="สามเหลี่ยมหน้าจั่ว 20">
                  <a:extLst>
                    <a:ext uri="{FF2B5EF4-FFF2-40B4-BE49-F238E27FC236}">
                      <a16:creationId xmlns:a16="http://schemas.microsoft.com/office/drawing/2014/main" id="{98B33FDD-1852-438D-934C-2F348529954E}"/>
                    </a:ext>
                  </a:extLst>
                </p:cNvPr>
                <p:cNvSpPr/>
                <p:nvPr/>
              </p:nvSpPr>
              <p:spPr>
                <a:xfrm flipV="1">
                  <a:off x="5661197" y="251872"/>
                  <a:ext cx="639197" cy="551032"/>
                </a:xfrm>
                <a:prstGeom prst="triangle">
                  <a:avLst/>
                </a:prstGeom>
                <a:gradFill>
                  <a:gsLst>
                    <a:gs pos="0">
                      <a:srgbClr val="B98D33"/>
                    </a:gs>
                    <a:gs pos="50000">
                      <a:srgbClr val="FFFAC9"/>
                    </a:gs>
                    <a:gs pos="100000">
                      <a:srgbClr val="F9C264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2" name="สามเหลี่ยมหน้าจั่ว 21">
                  <a:extLst>
                    <a:ext uri="{FF2B5EF4-FFF2-40B4-BE49-F238E27FC236}">
                      <a16:creationId xmlns:a16="http://schemas.microsoft.com/office/drawing/2014/main" id="{50E3A500-7914-4699-9113-784A3C7C0B23}"/>
                    </a:ext>
                  </a:extLst>
                </p:cNvPr>
                <p:cNvSpPr/>
                <p:nvPr/>
              </p:nvSpPr>
              <p:spPr>
                <a:xfrm flipV="1">
                  <a:off x="5771221" y="-103038"/>
                  <a:ext cx="639197" cy="551032"/>
                </a:xfrm>
                <a:prstGeom prst="triangle">
                  <a:avLst/>
                </a:prstGeom>
                <a:gradFill>
                  <a:gsLst>
                    <a:gs pos="0">
                      <a:srgbClr val="B98D33"/>
                    </a:gs>
                    <a:gs pos="50000">
                      <a:srgbClr val="FFFAC9"/>
                    </a:gs>
                    <a:gs pos="100000">
                      <a:srgbClr val="F9C264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3" name="สามเหลี่ยมหน้าจั่ว 22">
                  <a:extLst>
                    <a:ext uri="{FF2B5EF4-FFF2-40B4-BE49-F238E27FC236}">
                      <a16:creationId xmlns:a16="http://schemas.microsoft.com/office/drawing/2014/main" id="{5C81626B-48FD-4E0B-BC42-B3CE25A76ADC}"/>
                    </a:ext>
                  </a:extLst>
                </p:cNvPr>
                <p:cNvSpPr/>
                <p:nvPr/>
              </p:nvSpPr>
              <p:spPr>
                <a:xfrm flipV="1">
                  <a:off x="6446322" y="-62963"/>
                  <a:ext cx="1004405" cy="865867"/>
                </a:xfrm>
                <a:prstGeom prst="triangle">
                  <a:avLst/>
                </a:prstGeom>
                <a:gradFill>
                  <a:gsLst>
                    <a:gs pos="0">
                      <a:srgbClr val="B98D33"/>
                    </a:gs>
                    <a:gs pos="50000">
                      <a:srgbClr val="FFFAC9"/>
                    </a:gs>
                    <a:gs pos="100000">
                      <a:srgbClr val="F9C264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4" name="สามเหลี่ยมหน้าจั่ว 23">
                  <a:extLst>
                    <a:ext uri="{FF2B5EF4-FFF2-40B4-BE49-F238E27FC236}">
                      <a16:creationId xmlns:a16="http://schemas.microsoft.com/office/drawing/2014/main" id="{0B706EF3-38DA-48EE-90DF-3E4FF38B5F4D}"/>
                    </a:ext>
                  </a:extLst>
                </p:cNvPr>
                <p:cNvSpPr/>
                <p:nvPr/>
              </p:nvSpPr>
              <p:spPr>
                <a:xfrm>
                  <a:off x="5469631" y="204974"/>
                  <a:ext cx="393789" cy="339473"/>
                </a:xfrm>
                <a:prstGeom prst="triangle">
                  <a:avLst/>
                </a:prstGeom>
                <a:gradFill>
                  <a:gsLst>
                    <a:gs pos="0">
                      <a:srgbClr val="B98D33"/>
                    </a:gs>
                    <a:gs pos="50000">
                      <a:srgbClr val="FFFAC9"/>
                    </a:gs>
                    <a:gs pos="100000">
                      <a:srgbClr val="F9C264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5" name="สามเหลี่ยมหน้าจั่ว 24">
                  <a:extLst>
                    <a:ext uri="{FF2B5EF4-FFF2-40B4-BE49-F238E27FC236}">
                      <a16:creationId xmlns:a16="http://schemas.microsoft.com/office/drawing/2014/main" id="{433A980C-F4A5-4ABA-8967-B17F776EB7BD}"/>
                    </a:ext>
                  </a:extLst>
                </p:cNvPr>
                <p:cNvSpPr/>
                <p:nvPr/>
              </p:nvSpPr>
              <p:spPr>
                <a:xfrm>
                  <a:off x="6090819" y="370038"/>
                  <a:ext cx="393789" cy="339473"/>
                </a:xfrm>
                <a:prstGeom prst="triangle">
                  <a:avLst/>
                </a:prstGeom>
                <a:gradFill>
                  <a:gsLst>
                    <a:gs pos="0">
                      <a:srgbClr val="B98D33"/>
                    </a:gs>
                    <a:gs pos="50000">
                      <a:srgbClr val="FFFAC9"/>
                    </a:gs>
                    <a:gs pos="100000">
                      <a:srgbClr val="F9C264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6" name="สามเหลี่ยมหน้าจั่ว 25">
                  <a:extLst>
                    <a:ext uri="{FF2B5EF4-FFF2-40B4-BE49-F238E27FC236}">
                      <a16:creationId xmlns:a16="http://schemas.microsoft.com/office/drawing/2014/main" id="{2AFE3EA5-8746-4C18-AD2A-561639AB3BA1}"/>
                    </a:ext>
                  </a:extLst>
                </p:cNvPr>
                <p:cNvSpPr/>
                <p:nvPr/>
              </p:nvSpPr>
              <p:spPr>
                <a:xfrm>
                  <a:off x="5642785" y="562536"/>
                  <a:ext cx="304919" cy="262861"/>
                </a:xfrm>
                <a:prstGeom prst="triangle">
                  <a:avLst/>
                </a:prstGeom>
                <a:gradFill>
                  <a:gsLst>
                    <a:gs pos="0">
                      <a:srgbClr val="B98D33"/>
                    </a:gs>
                    <a:gs pos="50000">
                      <a:srgbClr val="FFFAC9"/>
                    </a:gs>
                    <a:gs pos="100000">
                      <a:srgbClr val="F9C264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18" name="สามเหลี่ยมหน้าจั่ว 17">
                <a:extLst>
                  <a:ext uri="{FF2B5EF4-FFF2-40B4-BE49-F238E27FC236}">
                    <a16:creationId xmlns:a16="http://schemas.microsoft.com/office/drawing/2014/main" id="{83999BDD-0245-4223-A606-629494613DA5}"/>
                  </a:ext>
                </a:extLst>
              </p:cNvPr>
              <p:cNvSpPr/>
              <p:nvPr/>
            </p:nvSpPr>
            <p:spPr>
              <a:xfrm>
                <a:off x="5206431" y="84975"/>
                <a:ext cx="304919" cy="262861"/>
              </a:xfrm>
              <a:prstGeom prst="triangle">
                <a:avLst/>
              </a:prstGeom>
              <a:gradFill>
                <a:gsLst>
                  <a:gs pos="0">
                    <a:srgbClr val="B98D33"/>
                  </a:gs>
                  <a:gs pos="50000">
                    <a:srgbClr val="FFFAC9"/>
                  </a:gs>
                  <a:gs pos="100000">
                    <a:srgbClr val="F9C264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7" name="กลุ่ม 6">
              <a:extLst>
                <a:ext uri="{FF2B5EF4-FFF2-40B4-BE49-F238E27FC236}">
                  <a16:creationId xmlns:a16="http://schemas.microsoft.com/office/drawing/2014/main" id="{7837B3D7-A4AD-40F7-B9DA-7782BEC2CE08}"/>
                </a:ext>
              </a:extLst>
            </p:cNvPr>
            <p:cNvGrpSpPr/>
            <p:nvPr/>
          </p:nvGrpSpPr>
          <p:grpSpPr>
            <a:xfrm flipV="1">
              <a:off x="1355263" y="9287902"/>
              <a:ext cx="1346957" cy="868740"/>
              <a:chOff x="5206431" y="-253381"/>
              <a:chExt cx="1672615" cy="1078778"/>
            </a:xfrm>
            <a:solidFill>
              <a:schemeClr val="bg1"/>
            </a:solidFill>
          </p:grpSpPr>
          <p:grpSp>
            <p:nvGrpSpPr>
              <p:cNvPr id="8" name="กลุ่ม 7">
                <a:extLst>
                  <a:ext uri="{FF2B5EF4-FFF2-40B4-BE49-F238E27FC236}">
                    <a16:creationId xmlns:a16="http://schemas.microsoft.com/office/drawing/2014/main" id="{51C93077-F663-4A67-8603-7BDE6D0F4B25}"/>
                  </a:ext>
                </a:extLst>
              </p:cNvPr>
              <p:cNvGrpSpPr/>
              <p:nvPr/>
            </p:nvGrpSpPr>
            <p:grpSpPr>
              <a:xfrm>
                <a:off x="5382111" y="-253381"/>
                <a:ext cx="1496935" cy="1078778"/>
                <a:chOff x="5382111" y="-253381"/>
                <a:chExt cx="1496935" cy="1078778"/>
              </a:xfrm>
              <a:grpFill/>
            </p:grpSpPr>
            <p:sp>
              <p:nvSpPr>
                <p:cNvPr id="10" name="สามเหลี่ยมหน้าจั่ว 9">
                  <a:extLst>
                    <a:ext uri="{FF2B5EF4-FFF2-40B4-BE49-F238E27FC236}">
                      <a16:creationId xmlns:a16="http://schemas.microsoft.com/office/drawing/2014/main" id="{2AC5663C-BB7C-4BB9-A127-07E854E4C0FB}"/>
                    </a:ext>
                  </a:extLst>
                </p:cNvPr>
                <p:cNvSpPr/>
                <p:nvPr/>
              </p:nvSpPr>
              <p:spPr>
                <a:xfrm flipV="1">
                  <a:off x="5973444" y="-78217"/>
                  <a:ext cx="905602" cy="780691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1" name="สามเหลี่ยมหน้าจั่ว 10">
                  <a:extLst>
                    <a:ext uri="{FF2B5EF4-FFF2-40B4-BE49-F238E27FC236}">
                      <a16:creationId xmlns:a16="http://schemas.microsoft.com/office/drawing/2014/main" id="{1C23B452-E802-4080-96BD-36DBB29BBD37}"/>
                    </a:ext>
                  </a:extLst>
                </p:cNvPr>
                <p:cNvSpPr/>
                <p:nvPr/>
              </p:nvSpPr>
              <p:spPr>
                <a:xfrm flipV="1">
                  <a:off x="5382111" y="-253381"/>
                  <a:ext cx="905602" cy="780691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2" name="สามเหลี่ยมหน้าจั่ว 11">
                  <a:extLst>
                    <a:ext uri="{FF2B5EF4-FFF2-40B4-BE49-F238E27FC236}">
                      <a16:creationId xmlns:a16="http://schemas.microsoft.com/office/drawing/2014/main" id="{7222D66F-0293-4E70-AA47-1FF3B5D1E772}"/>
                    </a:ext>
                  </a:extLst>
                </p:cNvPr>
                <p:cNvSpPr/>
                <p:nvPr/>
              </p:nvSpPr>
              <p:spPr>
                <a:xfrm flipV="1">
                  <a:off x="5661197" y="251872"/>
                  <a:ext cx="639197" cy="551032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3" name="สามเหลี่ยมหน้าจั่ว 12">
                  <a:extLst>
                    <a:ext uri="{FF2B5EF4-FFF2-40B4-BE49-F238E27FC236}">
                      <a16:creationId xmlns:a16="http://schemas.microsoft.com/office/drawing/2014/main" id="{6B661D08-A7E3-48FD-9BAA-B7634CFD8A4C}"/>
                    </a:ext>
                  </a:extLst>
                </p:cNvPr>
                <p:cNvSpPr/>
                <p:nvPr/>
              </p:nvSpPr>
              <p:spPr>
                <a:xfrm flipV="1">
                  <a:off x="5771221" y="-103038"/>
                  <a:ext cx="639197" cy="551032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4" name="สามเหลี่ยมหน้าจั่ว 13">
                  <a:extLst>
                    <a:ext uri="{FF2B5EF4-FFF2-40B4-BE49-F238E27FC236}">
                      <a16:creationId xmlns:a16="http://schemas.microsoft.com/office/drawing/2014/main" id="{24B38011-362D-4045-832A-3EF0297CF822}"/>
                    </a:ext>
                  </a:extLst>
                </p:cNvPr>
                <p:cNvSpPr/>
                <p:nvPr/>
              </p:nvSpPr>
              <p:spPr>
                <a:xfrm>
                  <a:off x="5469631" y="204974"/>
                  <a:ext cx="393789" cy="339473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5" name="สามเหลี่ยมหน้าจั่ว 14">
                  <a:extLst>
                    <a:ext uri="{FF2B5EF4-FFF2-40B4-BE49-F238E27FC236}">
                      <a16:creationId xmlns:a16="http://schemas.microsoft.com/office/drawing/2014/main" id="{005C85AF-8907-441D-89CA-48342D285EE5}"/>
                    </a:ext>
                  </a:extLst>
                </p:cNvPr>
                <p:cNvSpPr/>
                <p:nvPr/>
              </p:nvSpPr>
              <p:spPr>
                <a:xfrm>
                  <a:off x="6090819" y="370038"/>
                  <a:ext cx="393789" cy="339473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6" name="สามเหลี่ยมหน้าจั่ว 15">
                  <a:extLst>
                    <a:ext uri="{FF2B5EF4-FFF2-40B4-BE49-F238E27FC236}">
                      <a16:creationId xmlns:a16="http://schemas.microsoft.com/office/drawing/2014/main" id="{61DE2D89-5295-4345-8509-0DFDD57DD70C}"/>
                    </a:ext>
                  </a:extLst>
                </p:cNvPr>
                <p:cNvSpPr/>
                <p:nvPr/>
              </p:nvSpPr>
              <p:spPr>
                <a:xfrm>
                  <a:off x="5642785" y="562536"/>
                  <a:ext cx="304919" cy="262861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9" name="สามเหลี่ยมหน้าจั่ว 8">
                <a:extLst>
                  <a:ext uri="{FF2B5EF4-FFF2-40B4-BE49-F238E27FC236}">
                    <a16:creationId xmlns:a16="http://schemas.microsoft.com/office/drawing/2014/main" id="{F44E10ED-2013-4D55-9B79-C96BFC64DCD3}"/>
                  </a:ext>
                </a:extLst>
              </p:cNvPr>
              <p:cNvSpPr/>
              <p:nvPr/>
            </p:nvSpPr>
            <p:spPr>
              <a:xfrm>
                <a:off x="5206431" y="84975"/>
                <a:ext cx="304919" cy="26286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sp>
        <p:nvSpPr>
          <p:cNvPr id="47" name="กล่องข้อความ 46">
            <a:extLst>
              <a:ext uri="{FF2B5EF4-FFF2-40B4-BE49-F238E27FC236}">
                <a16:creationId xmlns:a16="http://schemas.microsoft.com/office/drawing/2014/main" id="{DDE210FE-AA49-43F0-8741-1D04CC1D4AA0}"/>
              </a:ext>
            </a:extLst>
          </p:cNvPr>
          <p:cNvSpPr txBox="1"/>
          <p:nvPr/>
        </p:nvSpPr>
        <p:spPr>
          <a:xfrm>
            <a:off x="1307918" y="6944621"/>
            <a:ext cx="4897534" cy="198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h-TH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DB Helvethaica X Med" panose="02000506090000020004" pitchFamily="2" charset="-34"/>
                <a:cs typeface="DB Helvethaica X Med" panose="02000506090000020004" pitchFamily="2" charset="-34"/>
              </a:rPr>
              <a:t>สมุดบันทึกคะแนนเก็บ</a:t>
            </a:r>
          </a:p>
          <a:p>
            <a:pPr algn="ctr">
              <a:lnSpc>
                <a:spcPct val="90000"/>
              </a:lnSpc>
            </a:pPr>
            <a:r>
              <a:rPr lang="th-TH" sz="2400" dirty="0">
                <a:solidFill>
                  <a:schemeClr val="bg1"/>
                </a:solidFill>
                <a:latin typeface="DB Helvethaica X Med" panose="02000506090000020004" pitchFamily="2" charset="-34"/>
                <a:cs typeface="DB Helvethaica X Med" panose="02000506090000020004" pitchFamily="2" charset="-34"/>
              </a:rPr>
              <a:t>วิชา คณิตศาสตร์ ม.1</a:t>
            </a:r>
          </a:p>
          <a:p>
            <a:pPr algn="ctr">
              <a:lnSpc>
                <a:spcPct val="90000"/>
              </a:lnSpc>
            </a:pPr>
            <a:endParaRPr lang="th-TH" sz="2000" dirty="0">
              <a:solidFill>
                <a:schemeClr val="accent4">
                  <a:lumMod val="60000"/>
                  <a:lumOff val="40000"/>
                </a:schemeClr>
              </a:solidFill>
              <a:latin typeface="DB Helvethaica X Med" panose="02000506090000020004" pitchFamily="2" charset="-34"/>
              <a:cs typeface="DB Helvethaica X Med" panose="02000506090000020004" pitchFamily="2" charset="-34"/>
            </a:endParaRPr>
          </a:p>
          <a:p>
            <a:pPr algn="ctr">
              <a:lnSpc>
                <a:spcPct val="90000"/>
              </a:lnSpc>
            </a:pPr>
            <a:r>
              <a:rPr lang="th-TH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DB Helvethaica X Med" panose="02000506090000020004" pitchFamily="2" charset="-34"/>
                <a:cs typeface="DB Helvethaica X Med" panose="02000506090000020004" pitchFamily="2" charset="-34"/>
              </a:rPr>
              <a:t>สอนโดย นางสื่อแบ่งปัน  ครูกระแต</a:t>
            </a:r>
          </a:p>
          <a:p>
            <a:pPr algn="ctr">
              <a:lnSpc>
                <a:spcPct val="90000"/>
              </a:lnSpc>
            </a:pPr>
            <a:r>
              <a:rPr lang="th-TH" sz="2000" dirty="0">
                <a:solidFill>
                  <a:schemeClr val="bg1"/>
                </a:solidFill>
                <a:latin typeface="DB Helvethaica X Med" panose="02000506090000020004" pitchFamily="2" charset="-34"/>
                <a:cs typeface="DB Helvethaica X Med" panose="02000506090000020004" pitchFamily="2" charset="-34"/>
              </a:rPr>
              <a:t>โรงเรียนสื่อแบ่งปันครูกระแต</a:t>
            </a:r>
          </a:p>
          <a:p>
            <a:pPr algn="ctr">
              <a:lnSpc>
                <a:spcPct val="90000"/>
              </a:lnSpc>
            </a:pPr>
            <a:r>
              <a:rPr lang="th-TH" sz="2000" dirty="0">
                <a:solidFill>
                  <a:schemeClr val="bg1"/>
                </a:solidFill>
                <a:latin typeface="DB Helvethaica X Med" panose="02000506090000020004" pitchFamily="2" charset="-34"/>
                <a:cs typeface="DB Helvethaica X Med" panose="02000506090000020004" pitchFamily="2" charset="-34"/>
              </a:rPr>
              <a:t>สำนักงานเขตพื้นที่การศึกษาครูกระแต</a:t>
            </a:r>
          </a:p>
        </p:txBody>
      </p:sp>
      <p:pic>
        <p:nvPicPr>
          <p:cNvPr id="48" name="รูปภาพ 47">
            <a:extLst>
              <a:ext uri="{FF2B5EF4-FFF2-40B4-BE49-F238E27FC236}">
                <a16:creationId xmlns:a16="http://schemas.microsoft.com/office/drawing/2014/main" id="{21D25AA8-4161-46DD-B137-348445DB43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604" y="5712953"/>
            <a:ext cx="775527" cy="11371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2727829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</TotalTime>
  <Words>68</Words>
  <Application>Microsoft Office PowerPoint</Application>
  <PresentationFormat>กระดาษ A4 (210x297 มม.)</PresentationFormat>
  <Paragraphs>18</Paragraphs>
  <Slides>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10" baseType="lpstr">
      <vt:lpstr>Arial</vt:lpstr>
      <vt:lpstr>Prompt SemiBold</vt:lpstr>
      <vt:lpstr>DB Helvethaica X Med</vt:lpstr>
      <vt:lpstr>Calibri Light</vt:lpstr>
      <vt:lpstr>Angsana New</vt:lpstr>
      <vt:lpstr>Calibri</vt:lpstr>
      <vt:lpstr>Cordia New</vt:lpstr>
      <vt:lpstr>ธีมของ Office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krusansanee</dc:creator>
  <cp:lastModifiedBy>krusansanee</cp:lastModifiedBy>
  <cp:revision>9</cp:revision>
  <dcterms:created xsi:type="dcterms:W3CDTF">2022-11-11T10:29:56Z</dcterms:created>
  <dcterms:modified xsi:type="dcterms:W3CDTF">2023-10-30T10:45:48Z</dcterms:modified>
</cp:coreProperties>
</file>