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65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2478-DE1C-40E5-8A04-4E8875B9864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9F8F-BFA9-4A07-8386-AC5708ED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2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2478-DE1C-40E5-8A04-4E8875B9864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9F8F-BFA9-4A07-8386-AC5708ED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7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2478-DE1C-40E5-8A04-4E8875B9864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9F8F-BFA9-4A07-8386-AC5708ED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5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2478-DE1C-40E5-8A04-4E8875B9864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9F8F-BFA9-4A07-8386-AC5708ED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6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2478-DE1C-40E5-8A04-4E8875B9864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9F8F-BFA9-4A07-8386-AC5708ED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8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2478-DE1C-40E5-8A04-4E8875B9864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9F8F-BFA9-4A07-8386-AC5708ED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3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2478-DE1C-40E5-8A04-4E8875B9864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9F8F-BFA9-4A07-8386-AC5708ED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4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2478-DE1C-40E5-8A04-4E8875B9864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9F8F-BFA9-4A07-8386-AC5708ED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3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2478-DE1C-40E5-8A04-4E8875B9864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9F8F-BFA9-4A07-8386-AC5708ED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9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2478-DE1C-40E5-8A04-4E8875B9864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9F8F-BFA9-4A07-8386-AC5708ED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2478-DE1C-40E5-8A04-4E8875B9864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9F8F-BFA9-4A07-8386-AC5708ED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02478-DE1C-40E5-8A04-4E8875B9864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79F8F-BFA9-4A07-8386-AC5708ED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900" y="0"/>
            <a:ext cx="9994900" cy="6858000"/>
          </a:xfrm>
          <a:prstGeom prst="rect">
            <a:avLst/>
          </a:prstGeom>
        </p:spPr>
      </p:pic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79550" y="1414463"/>
            <a:ext cx="7429500" cy="1655762"/>
          </a:xfrm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โรงเรียน</a:t>
            </a:r>
            <a:r>
              <a:rPr lang="th-TH" sz="3200" b="1" dirty="0" err="1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เพจ</a:t>
            </a:r>
            <a:r>
              <a:rPr lang="th-TH" sz="32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ครู</a:t>
            </a:r>
            <a:r>
              <a:rPr lang="th-TH" sz="3200" b="1" dirty="0" err="1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พี่พัฒน์</a:t>
            </a:r>
            <a:r>
              <a:rPr lang="th-TH" sz="32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ปันสื่อ</a:t>
            </a:r>
          </a:p>
          <a:p>
            <a:r>
              <a:rPr lang="th-TH" sz="1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สำนักงานเขตพื้นที่การศึกษาประถมศึกษา.............เขต......</a:t>
            </a:r>
          </a:p>
          <a:p>
            <a:r>
              <a:rPr lang="th-TH" sz="1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ขอมอบเกียรติบัตรนี้ไว้เพื่อแสดง</a:t>
            </a:r>
            <a:r>
              <a:rPr lang="th-TH" sz="1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ว่า</a:t>
            </a:r>
            <a:endParaRPr lang="th-TH" sz="16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sz="16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8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ได้รับรางวัล ชนะเลิศ </a:t>
            </a:r>
          </a:p>
          <a:p>
            <a:r>
              <a:rPr lang="th-TH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ในการแข่งขันวาดภาพระบายสี ระดับชั้นประถมศึกษา</a:t>
            </a:r>
          </a:p>
          <a:p>
            <a:r>
              <a:rPr lang="th-TH" sz="1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เนื่องในกิจกรรม วันภาษาไทยแห่งชาติ ประจำปี ๒๕๖๖</a:t>
            </a:r>
          </a:p>
          <a:p>
            <a:r>
              <a:rPr lang="th-TH" sz="1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ขอให้มีความสุขความเจริญ รักษาความดีนี้ ตลอดไป</a:t>
            </a:r>
          </a:p>
          <a:p>
            <a:r>
              <a:rPr lang="th-TH" sz="1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 ณ วันที่  ๒๖ มิถุนายน พ.ศ. ๒๕๖๖</a:t>
            </a:r>
          </a:p>
          <a:p>
            <a:endParaRPr lang="th-TH" sz="16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1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(...................................)</a:t>
            </a:r>
          </a:p>
          <a:p>
            <a:r>
              <a:rPr lang="th-TH" sz="1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ผู้อำนวยการโรงเรียน</a:t>
            </a:r>
            <a:r>
              <a:rPr lang="th-TH" sz="18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เพจ</a:t>
            </a:r>
            <a:r>
              <a:rPr lang="th-TH" sz="1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ครู</a:t>
            </a:r>
            <a:r>
              <a:rPr lang="th-TH" sz="18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พี่พัฒน์</a:t>
            </a:r>
            <a:r>
              <a:rPr lang="th-TH" sz="1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ปันสื่อ</a:t>
            </a:r>
          </a:p>
          <a:p>
            <a:endParaRPr lang="th-TH" sz="16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sz="16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sz="16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en-US" sz="16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078" y="242205"/>
            <a:ext cx="1148444" cy="1148444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8305720" y="242205"/>
            <a:ext cx="137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เลขที่ ๑๑๑/๒๕๖๖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797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72</Words>
  <Application>Microsoft Office PowerPoint</Application>
  <PresentationFormat>กระดาษ A4 (210x297 มม.)</PresentationFormat>
  <Paragraphs>15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 New</vt:lpstr>
      <vt:lpstr>ธีมของ Office</vt:lpstr>
      <vt:lpstr>งานนำเสนอ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Admin2022</dc:creator>
  <cp:lastModifiedBy>Admin2022</cp:lastModifiedBy>
  <cp:revision>1</cp:revision>
  <dcterms:created xsi:type="dcterms:W3CDTF">2023-06-14T15:37:03Z</dcterms:created>
  <dcterms:modified xsi:type="dcterms:W3CDTF">2023-06-14T15:40:46Z</dcterms:modified>
</cp:coreProperties>
</file>