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</p:sldIdLst>
  <p:sldSz cx="26670000" cy="37719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670543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670543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670543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670543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670543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670543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670543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670543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670543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508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508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536773"/>
              </a:solidFill>
              <a:prstDash val="solid"/>
              <a:miter lim="400000"/>
            </a:ln>
          </a:right>
          <a:top>
            <a:ln w="25400" cap="flat">
              <a:solidFill>
                <a:srgbClr val="536773"/>
              </a:solidFill>
              <a:prstDash val="solid"/>
              <a:miter lim="400000"/>
            </a:ln>
          </a:top>
          <a:bottom>
            <a:ln w="25400" cap="flat">
              <a:solidFill>
                <a:srgbClr val="536773"/>
              </a:solidFill>
              <a:prstDash val="solid"/>
              <a:miter lim="400000"/>
            </a:ln>
          </a:bottom>
          <a:insideH>
            <a:ln w="25400" cap="flat">
              <a:solidFill>
                <a:srgbClr val="536773"/>
              </a:solidFill>
              <a:prstDash val="solid"/>
              <a:miter lim="400000"/>
            </a:ln>
          </a:insideH>
          <a:insideV>
            <a:ln w="254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536773"/>
              </a:solidFill>
              <a:prstDash val="solid"/>
              <a:miter lim="400000"/>
            </a:ln>
          </a:left>
          <a:right>
            <a:ln w="508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536773"/>
              </a:solidFill>
              <a:prstDash val="solid"/>
              <a:miter lim="400000"/>
            </a:ln>
          </a:top>
          <a:bottom>
            <a:ln w="25400" cap="flat">
              <a:solidFill>
                <a:srgbClr val="536773"/>
              </a:solidFill>
              <a:prstDash val="solid"/>
              <a:miter lim="400000"/>
            </a:ln>
          </a:bottom>
          <a:insideH>
            <a:ln w="25400" cap="flat">
              <a:solidFill>
                <a:srgbClr val="536773"/>
              </a:solidFill>
              <a:prstDash val="solid"/>
              <a:miter lim="400000"/>
            </a:ln>
          </a:insideH>
          <a:insideV>
            <a:ln w="254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536773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536773"/>
              </a:solidFill>
              <a:prstDash val="solid"/>
              <a:miter lim="400000"/>
            </a:ln>
          </a:right>
          <a:top>
            <a:ln w="25400" cap="flat">
              <a:solidFill>
                <a:srgbClr val="536773"/>
              </a:solidFill>
              <a:prstDash val="solid"/>
              <a:miter lim="400000"/>
            </a:ln>
          </a:top>
          <a:bottom>
            <a:ln w="25400" cap="flat">
              <a:solidFill>
                <a:srgbClr val="536773"/>
              </a:solidFill>
              <a:prstDash val="solid"/>
              <a:miter lim="400000"/>
            </a:ln>
          </a:bottom>
          <a:insideH>
            <a:ln w="25400" cap="flat">
              <a:solidFill>
                <a:srgbClr val="536773"/>
              </a:solidFill>
              <a:prstDash val="solid"/>
              <a:miter lim="400000"/>
            </a:ln>
          </a:insideH>
          <a:insideV>
            <a:ln w="254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838383"/>
              </a:solidFill>
              <a:prstDash val="solid"/>
              <a:miter lim="400000"/>
            </a:ln>
          </a:left>
          <a:right>
            <a:ln w="25400" cap="flat">
              <a:solidFill>
                <a:srgbClr val="838383"/>
              </a:solidFill>
              <a:prstDash val="solid"/>
              <a:miter lim="400000"/>
            </a:ln>
          </a:right>
          <a:top>
            <a:ln w="25400" cap="flat">
              <a:solidFill>
                <a:srgbClr val="838383"/>
              </a:solidFill>
              <a:prstDash val="solid"/>
              <a:miter lim="400000"/>
            </a:ln>
          </a:top>
          <a:bottom>
            <a:ln w="25400" cap="flat">
              <a:solidFill>
                <a:srgbClr val="838383"/>
              </a:solidFill>
              <a:prstDash val="solid"/>
              <a:miter lim="400000"/>
            </a:ln>
          </a:bottom>
          <a:insideH>
            <a:ln w="25400" cap="flat">
              <a:solidFill>
                <a:srgbClr val="838383"/>
              </a:solidFill>
              <a:prstDash val="solid"/>
              <a:miter lim="400000"/>
            </a:ln>
          </a:insideH>
          <a:insideV>
            <a:ln w="254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25400" cap="flat">
              <a:solidFill>
                <a:srgbClr val="4D4D4D"/>
              </a:solidFill>
              <a:prstDash val="solid"/>
              <a:miter lim="400000"/>
            </a:ln>
          </a:left>
          <a:right>
            <a:ln w="25400" cap="flat">
              <a:solidFill>
                <a:srgbClr val="808080"/>
              </a:solidFill>
              <a:prstDash val="solid"/>
              <a:miter lim="400000"/>
            </a:ln>
          </a:right>
          <a:top>
            <a:ln w="25400" cap="flat">
              <a:solidFill>
                <a:srgbClr val="808080"/>
              </a:solidFill>
              <a:prstDash val="solid"/>
              <a:miter lim="400000"/>
            </a:ln>
          </a:top>
          <a:bottom>
            <a:ln w="25400" cap="flat">
              <a:solidFill>
                <a:srgbClr val="808080"/>
              </a:solidFill>
              <a:prstDash val="solid"/>
              <a:miter lim="400000"/>
            </a:ln>
          </a:bottom>
          <a:insideH>
            <a:ln w="25400" cap="flat">
              <a:solidFill>
                <a:srgbClr val="808080"/>
              </a:solidFill>
              <a:prstDash val="solid"/>
              <a:miter lim="400000"/>
            </a:ln>
          </a:insideH>
          <a:insideV>
            <a:ln w="254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50800" cap="flat">
              <a:solidFill>
                <a:schemeClr val="accent3"/>
              </a:solidFill>
              <a:prstDash val="solid"/>
              <a:miter lim="400000"/>
            </a:ln>
          </a:top>
          <a:bottom>
            <a:ln w="25400" cap="flat">
              <a:solidFill>
                <a:srgbClr val="4D4D4D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25400" cap="flat">
              <a:solidFill>
                <a:srgbClr val="4D4D4D"/>
              </a:solidFill>
              <a:prstDash val="solid"/>
              <a:miter lim="400000"/>
            </a:ln>
          </a:left>
          <a:right>
            <a:ln w="25400" cap="flat">
              <a:solidFill>
                <a:srgbClr val="4D4D4D"/>
              </a:solidFill>
              <a:prstDash val="solid"/>
              <a:miter lim="400000"/>
            </a:ln>
          </a:right>
          <a:top>
            <a:ln w="25400" cap="flat">
              <a:solidFill>
                <a:srgbClr val="4D4D4D"/>
              </a:solidFill>
              <a:prstDash val="solid"/>
              <a:miter lim="400000"/>
            </a:ln>
          </a:top>
          <a:bottom>
            <a:ln w="25400" cap="flat">
              <a:solidFill>
                <a:srgbClr val="4D4D4D"/>
              </a:solidFill>
              <a:prstDash val="solid"/>
              <a:miter lim="400000"/>
            </a:ln>
          </a:bottom>
          <a:insideH>
            <a:ln w="25400" cap="flat">
              <a:solidFill>
                <a:srgbClr val="4D4D4D"/>
              </a:solidFill>
              <a:prstDash val="solid"/>
              <a:miter lim="400000"/>
            </a:ln>
          </a:insideH>
          <a:insideV>
            <a:ln w="254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5B5A5A"/>
              </a:solidFill>
              <a:prstDash val="solid"/>
              <a:miter lim="400000"/>
            </a:ln>
          </a:left>
          <a:right>
            <a:ln w="254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5B5A5A"/>
              </a:solidFill>
              <a:prstDash val="solid"/>
              <a:miter lim="400000"/>
            </a:ln>
          </a:top>
          <a:bottom>
            <a:ln w="25400" cap="flat">
              <a:solidFill>
                <a:srgbClr val="5B5A5A"/>
              </a:solidFill>
              <a:prstDash val="solid"/>
              <a:miter lim="400000"/>
            </a:ln>
          </a:bottom>
          <a:insideH>
            <a:ln w="25400" cap="flat">
              <a:solidFill>
                <a:srgbClr val="5B5A5A"/>
              </a:solidFill>
              <a:prstDash val="solid"/>
              <a:miter lim="400000"/>
            </a:ln>
          </a:insideH>
          <a:insideV>
            <a:ln w="254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25400" cap="flat">
              <a:solidFill>
                <a:srgbClr val="5B5A5A"/>
              </a:solidFill>
              <a:prstDash val="solid"/>
              <a:miter lim="400000"/>
            </a:ln>
          </a:left>
          <a:right>
            <a:ln w="254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5B5A5A"/>
              </a:solidFill>
              <a:prstDash val="solid"/>
              <a:miter lim="400000"/>
            </a:ln>
          </a:top>
          <a:bottom>
            <a:ln w="25400" cap="flat">
              <a:solidFill>
                <a:srgbClr val="5B5A5A"/>
              </a:solidFill>
              <a:prstDash val="solid"/>
              <a:miter lim="400000"/>
            </a:ln>
          </a:bottom>
          <a:insideH>
            <a:ln w="25400" cap="flat">
              <a:solidFill>
                <a:srgbClr val="5B5A5A"/>
              </a:solidFill>
              <a:prstDash val="solid"/>
              <a:miter lim="400000"/>
            </a:ln>
          </a:insideH>
          <a:insideV>
            <a:ln w="254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25400" cap="flat">
              <a:solidFill>
                <a:srgbClr val="5B5A5A"/>
              </a:solidFill>
              <a:prstDash val="solid"/>
              <a:miter lim="400000"/>
            </a:ln>
          </a:left>
          <a:right>
            <a:ln w="25400" cap="flat">
              <a:solidFill>
                <a:srgbClr val="5B5A5A"/>
              </a:solidFill>
              <a:prstDash val="solid"/>
              <a:miter lim="400000"/>
            </a:ln>
          </a:right>
          <a:top>
            <a:ln w="50800" cap="flat">
              <a:solidFill>
                <a:srgbClr val="F8BA00"/>
              </a:solidFill>
              <a:prstDash val="solid"/>
              <a:miter lim="400000"/>
            </a:ln>
          </a:top>
          <a:bottom>
            <a:ln w="25400" cap="flat">
              <a:solidFill>
                <a:srgbClr val="5B5A5A"/>
              </a:solidFill>
              <a:prstDash val="solid"/>
              <a:miter lim="400000"/>
            </a:ln>
          </a:bottom>
          <a:insideH>
            <a:ln w="25400" cap="flat">
              <a:solidFill>
                <a:srgbClr val="5B5A5A"/>
              </a:solidFill>
              <a:prstDash val="solid"/>
              <a:miter lim="400000"/>
            </a:ln>
          </a:insideH>
          <a:insideV>
            <a:ln w="254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25400" cap="flat">
              <a:solidFill>
                <a:srgbClr val="5B5A5A"/>
              </a:solidFill>
              <a:prstDash val="solid"/>
              <a:miter lim="400000"/>
            </a:ln>
          </a:left>
          <a:right>
            <a:ln w="254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5B5A5A"/>
              </a:solidFill>
              <a:prstDash val="solid"/>
              <a:miter lim="400000"/>
            </a:ln>
          </a:top>
          <a:bottom>
            <a:ln w="25400" cap="flat">
              <a:solidFill>
                <a:srgbClr val="5B5A5A"/>
              </a:solidFill>
              <a:prstDash val="solid"/>
              <a:miter lim="400000"/>
            </a:ln>
          </a:bottom>
          <a:insideH>
            <a:ln w="25400" cap="flat">
              <a:solidFill>
                <a:srgbClr val="5B5A5A"/>
              </a:solidFill>
              <a:prstDash val="solid"/>
              <a:miter lim="400000"/>
            </a:ln>
          </a:insideH>
          <a:insideV>
            <a:ln w="254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464646"/>
              </a:solidFill>
              <a:prstDash val="solid"/>
              <a:miter lim="400000"/>
            </a:ln>
          </a:left>
          <a:right>
            <a:ln w="25400" cap="flat">
              <a:solidFill>
                <a:srgbClr val="464646"/>
              </a:solidFill>
              <a:prstDash val="solid"/>
              <a:miter lim="400000"/>
            </a:ln>
          </a:right>
          <a:top>
            <a:ln w="25400" cap="flat">
              <a:solidFill>
                <a:srgbClr val="464646"/>
              </a:solidFill>
              <a:prstDash val="solid"/>
              <a:miter lim="400000"/>
            </a:ln>
          </a:top>
          <a:bottom>
            <a:ln w="25400" cap="flat">
              <a:solidFill>
                <a:srgbClr val="464646"/>
              </a:solidFill>
              <a:prstDash val="solid"/>
              <a:miter lim="400000"/>
            </a:ln>
          </a:bottom>
          <a:insideH>
            <a:ln w="25400" cap="flat">
              <a:solidFill>
                <a:srgbClr val="464646"/>
              </a:solidFill>
              <a:prstDash val="solid"/>
              <a:miter lim="400000"/>
            </a:ln>
          </a:insideH>
          <a:insideV>
            <a:ln w="254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6AAA9"/>
              </a:solidFill>
              <a:prstDash val="solid"/>
              <a:miter lim="400000"/>
            </a:ln>
          </a:left>
          <a:right>
            <a:ln w="254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C3C3C3"/>
              </a:solidFill>
              <a:prstDash val="solid"/>
              <a:miter lim="400000"/>
            </a:ln>
          </a:top>
          <a:bottom>
            <a:ln w="25400" cap="flat">
              <a:solidFill>
                <a:srgbClr val="C3C3C3"/>
              </a:solidFill>
              <a:prstDash val="solid"/>
              <a:miter lim="400000"/>
            </a:ln>
          </a:bottom>
          <a:insideH>
            <a:ln w="25400" cap="flat">
              <a:solidFill>
                <a:srgbClr val="C3C3C3"/>
              </a:solidFill>
              <a:prstDash val="solid"/>
              <a:miter lim="400000"/>
            </a:ln>
          </a:insideH>
          <a:insideV>
            <a:ln w="254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A6AAA9"/>
              </a:solidFill>
              <a:prstDash val="solid"/>
              <a:miter lim="400000"/>
            </a:ln>
          </a:left>
          <a:right>
            <a:ln w="25400" cap="flat">
              <a:solidFill>
                <a:srgbClr val="A6AAA9"/>
              </a:solidFill>
              <a:prstDash val="solid"/>
              <a:miter lim="400000"/>
            </a:ln>
          </a:right>
          <a:top>
            <a:ln w="50800" cap="flat">
              <a:solidFill>
                <a:srgbClr val="CB297B"/>
              </a:solidFill>
              <a:prstDash val="solid"/>
              <a:miter lim="400000"/>
            </a:ln>
          </a:top>
          <a:bottom>
            <a:ln w="25400" cap="flat">
              <a:solidFill>
                <a:srgbClr val="A6AAA9"/>
              </a:solidFill>
              <a:prstDash val="solid"/>
              <a:miter lim="400000"/>
            </a:ln>
          </a:bottom>
          <a:insideH>
            <a:ln w="25400" cap="flat">
              <a:solidFill>
                <a:srgbClr val="A6AAA9"/>
              </a:solidFill>
              <a:prstDash val="solid"/>
              <a:miter lim="400000"/>
            </a:ln>
          </a:insideH>
          <a:insideV>
            <a:ln w="254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6AAA9"/>
              </a:solidFill>
              <a:prstDash val="solid"/>
              <a:miter lim="400000"/>
            </a:ln>
          </a:left>
          <a:right>
            <a:ln w="254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A6AAA9"/>
              </a:solidFill>
              <a:prstDash val="solid"/>
              <a:miter lim="400000"/>
            </a:ln>
          </a:top>
          <a:bottom>
            <a:ln w="25400" cap="flat">
              <a:solidFill>
                <a:srgbClr val="A6AAA9"/>
              </a:solidFill>
              <a:prstDash val="solid"/>
              <a:miter lim="400000"/>
            </a:ln>
          </a:bottom>
          <a:insideH>
            <a:ln w="25400" cap="flat">
              <a:solidFill>
                <a:srgbClr val="A6AAA9"/>
              </a:solidFill>
              <a:prstDash val="solid"/>
              <a:miter lim="400000"/>
            </a:ln>
          </a:insideH>
          <a:insideV>
            <a:ln w="254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6C6C6C"/>
              </a:solidFill>
              <a:prstDash val="solid"/>
              <a:miter lim="400000"/>
            </a:ln>
          </a:left>
          <a:right>
            <a:ln w="508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6C6C6C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6C6C6C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ผู้เขียนและวันที่"/>
          <p:cNvSpPr txBox="1"/>
          <p:nvPr>
            <p:ph type="body" sz="quarter" idx="21" hasCustomPrompt="1"/>
          </p:nvPr>
        </p:nvSpPr>
        <p:spPr>
          <a:xfrm>
            <a:off x="1432470" y="26612865"/>
            <a:ext cx="23805061" cy="945531"/>
          </a:xfrm>
          <a:prstGeom prst="rect">
            <a:avLst/>
          </a:prstGeom>
        </p:spPr>
        <p:txBody>
          <a:bodyPr anchor="b"/>
          <a:lstStyle>
            <a:lvl1pPr defTabSz="1066958">
              <a:defRPr sz="4324"/>
            </a:lvl1pPr>
          </a:lstStyle>
          <a:p>
            <a:pPr/>
            <a:r>
              <a:t>ผู้เขียนและวันที่</a:t>
            </a:r>
          </a:p>
        </p:txBody>
      </p:sp>
      <p:sp>
        <p:nvSpPr>
          <p:cNvPr id="12" name="ชื่องานนำเสนอ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ชื่องานนำเสนอ</a:t>
            </a:r>
          </a:p>
        </p:txBody>
      </p:sp>
      <p:sp>
        <p:nvSpPr>
          <p:cNvPr id="13" name="ข้อความระดับหนึ่ง…"/>
          <p:cNvSpPr txBox="1"/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คำบรรยายงานนำเสนอ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เลขสไลด์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รายงา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ข้อความระดับหนึ่ง…"/>
          <p:cNvSpPr txBox="1"/>
          <p:nvPr>
            <p:ph type="body" sz="quarter" idx="1" hasCustomPrompt="1"/>
          </p:nvPr>
        </p:nvSpPr>
        <p:spPr>
          <a:xfrm>
            <a:off x="1432470" y="16176873"/>
            <a:ext cx="23805060" cy="5368510"/>
          </a:xfrm>
          <a:prstGeom prst="rect">
            <a:avLst/>
          </a:prstGeom>
        </p:spPr>
        <p:txBody>
          <a:bodyPr anchor="ctr"/>
          <a:lstStyle>
            <a:lvl1pPr algn="ctr" defTabSz="6705432">
              <a:lnSpc>
                <a:spcPct val="80000"/>
              </a:lnSpc>
              <a:defRPr b="0" spc="-632" sz="3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algn="ctr" defTabSz="6705432">
              <a:lnSpc>
                <a:spcPct val="80000"/>
              </a:lnSpc>
              <a:defRPr b="0" spc="-632" sz="3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algn="ctr" defTabSz="6705432">
              <a:lnSpc>
                <a:spcPct val="80000"/>
              </a:lnSpc>
              <a:defRPr b="0" spc="-632" sz="3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algn="ctr" defTabSz="6705432">
              <a:lnSpc>
                <a:spcPct val="80000"/>
              </a:lnSpc>
              <a:defRPr b="0" spc="-632" sz="3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algn="ctr" defTabSz="6705432">
              <a:lnSpc>
                <a:spcPct val="80000"/>
              </a:lnSpc>
              <a:defRPr b="0" spc="-632" sz="3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รายงาน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เลขสไลด์"/>
          <p:cNvSpPr txBox="1"/>
          <p:nvPr>
            <p:ph type="sldNum" sz="quarter" idx="2"/>
          </p:nvPr>
        </p:nvSpPr>
        <p:spPr>
          <a:xfrm>
            <a:off x="12864465" y="27403835"/>
            <a:ext cx="927180" cy="95258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ข้อเท็จจริ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ข้อมูลข้อเท็จจริง"/>
          <p:cNvSpPr txBox="1"/>
          <p:nvPr>
            <p:ph type="body" sz="quarter" idx="21" hasCustomPrompt="1"/>
          </p:nvPr>
        </p:nvSpPr>
        <p:spPr>
          <a:xfrm>
            <a:off x="1432470" y="21593561"/>
            <a:ext cx="23805058" cy="1377718"/>
          </a:xfrm>
          <a:prstGeom prst="rect">
            <a:avLst/>
          </a:prstGeom>
        </p:spPr>
        <p:txBody>
          <a:bodyPr/>
          <a:lstStyle>
            <a:lvl1pPr algn="ctr" defTabSz="3151553">
              <a:defRPr sz="6862"/>
            </a:lvl1pPr>
          </a:lstStyle>
          <a:p>
            <a:pPr/>
            <a:r>
              <a:t>ข้อมูลข้อเท็จจริง</a:t>
            </a:r>
          </a:p>
        </p:txBody>
      </p:sp>
      <p:sp>
        <p:nvSpPr>
          <p:cNvPr id="107" name="ข้อความระดับหนึ่ง…"/>
          <p:cNvSpPr txBox="1"/>
          <p:nvPr>
            <p:ph type="body" sz="half" idx="1" hasCustomPrompt="1"/>
          </p:nvPr>
        </p:nvSpPr>
        <p:spPr>
          <a:xfrm>
            <a:off x="1432470" y="10907117"/>
            <a:ext cx="23805060" cy="10686443"/>
          </a:xfrm>
          <a:prstGeom prst="rect">
            <a:avLst/>
          </a:prstGeom>
        </p:spPr>
        <p:txBody>
          <a:bodyPr anchor="b"/>
          <a:lstStyle>
            <a:lvl1pPr algn="ctr" defTabSz="6705432">
              <a:lnSpc>
                <a:spcPct val="80000"/>
              </a:lnSpc>
              <a:defRPr spc="-680" sz="68000"/>
            </a:lvl1pPr>
            <a:lvl2pPr algn="ctr" defTabSz="6705432">
              <a:lnSpc>
                <a:spcPct val="80000"/>
              </a:lnSpc>
              <a:defRPr spc="-680" sz="68000"/>
            </a:lvl2pPr>
            <a:lvl3pPr algn="ctr" defTabSz="6705432">
              <a:lnSpc>
                <a:spcPct val="80000"/>
              </a:lnSpc>
              <a:defRPr spc="-680" sz="68000"/>
            </a:lvl3pPr>
            <a:lvl4pPr algn="ctr" defTabSz="6705432">
              <a:lnSpc>
                <a:spcPct val="80000"/>
              </a:lnSpc>
              <a:defRPr spc="-680" sz="68000"/>
            </a:lvl4pPr>
            <a:lvl5pPr algn="ctr" defTabSz="6705432">
              <a:lnSpc>
                <a:spcPct val="80000"/>
              </a:lnSpc>
              <a:defRPr spc="-680" sz="68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8" name="เลขสไลด์"/>
          <p:cNvSpPr txBox="1"/>
          <p:nvPr>
            <p:ph type="sldNum" sz="quarter" idx="2"/>
          </p:nvPr>
        </p:nvSpPr>
        <p:spPr>
          <a:xfrm>
            <a:off x="12864465" y="27403835"/>
            <a:ext cx="927180" cy="95258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ข้อความอ้างอิ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ข้อความระดับหนึ่ง…"/>
          <p:cNvSpPr txBox="1"/>
          <p:nvPr>
            <p:ph type="body" sz="quarter" idx="1" hasCustomPrompt="1"/>
          </p:nvPr>
        </p:nvSpPr>
        <p:spPr>
          <a:xfrm>
            <a:off x="1510605" y="16489412"/>
            <a:ext cx="23648790" cy="4766221"/>
          </a:xfrm>
          <a:prstGeom prst="rect">
            <a:avLst/>
          </a:prstGeom>
        </p:spPr>
        <p:txBody>
          <a:bodyPr anchor="ctr"/>
          <a:lstStyle>
            <a:lvl1pPr marL="1768078" indent="-1326058" defTabSz="6705432">
              <a:lnSpc>
                <a:spcPct val="90000"/>
              </a:lnSpc>
              <a:defRPr b="0" spc="-464" sz="2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1768078" indent="-868858" defTabSz="6705432">
              <a:lnSpc>
                <a:spcPct val="90000"/>
              </a:lnSpc>
              <a:defRPr b="0" spc="-464" sz="2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1768078" indent="-411658" defTabSz="6705432">
              <a:lnSpc>
                <a:spcPct val="90000"/>
              </a:lnSpc>
              <a:defRPr b="0" spc="-464" sz="2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1768078" indent="45541" defTabSz="6705432">
              <a:lnSpc>
                <a:spcPct val="90000"/>
              </a:lnSpc>
              <a:defRPr b="0" spc="-464" sz="2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1768078" indent="502741" defTabSz="6705432">
              <a:lnSpc>
                <a:spcPct val="90000"/>
              </a:lnSpc>
              <a:defRPr b="0" spc="-464" sz="2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“การอ้างอิงที่โดดเด่น”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6" name="แหล่งที่มา"/>
          <p:cNvSpPr txBox="1"/>
          <p:nvPr>
            <p:ph type="body" sz="quarter" idx="21" hasCustomPrompt="1"/>
          </p:nvPr>
        </p:nvSpPr>
        <p:spPr>
          <a:xfrm>
            <a:off x="2500312" y="22036980"/>
            <a:ext cx="22659083" cy="945531"/>
          </a:xfrm>
          <a:prstGeom prst="rect">
            <a:avLst/>
          </a:prstGeom>
        </p:spPr>
        <p:txBody>
          <a:bodyPr/>
          <a:lstStyle>
            <a:lvl1pPr defTabSz="1066958">
              <a:defRPr sz="4324"/>
            </a:lvl1pPr>
          </a:lstStyle>
          <a:p>
            <a:pPr/>
            <a:r>
              <a:t>แหล่งที่มา</a:t>
            </a:r>
          </a:p>
        </p:txBody>
      </p:sp>
      <p:sp>
        <p:nvSpPr>
          <p:cNvPr id="117" name="เลขสไลด์"/>
          <p:cNvSpPr txBox="1"/>
          <p:nvPr>
            <p:ph type="sldNum" sz="quarter" idx="2"/>
          </p:nvPr>
        </p:nvSpPr>
        <p:spPr>
          <a:xfrm>
            <a:off x="12864465" y="27403835"/>
            <a:ext cx="927180" cy="95258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รูปภาพ - 3 รูปขึ้นไป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ชามพาสต้าพัพพาร์เดลล์ที่ใส่เนยพาร์สเล่ย์ เฮเซลนัทอบเตา และพาเมซานชีสชนิดขูด"/>
          <p:cNvSpPr/>
          <p:nvPr>
            <p:ph type="pic" sz="half" idx="21"/>
          </p:nvPr>
        </p:nvSpPr>
        <p:spPr>
          <a:xfrm>
            <a:off x="-4271368" y="10268280"/>
            <a:ext cx="22897362" cy="171730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ชามสลัดที่มีข้าวผัด ไข่ต้ม และตะเกียบ"/>
          <p:cNvSpPr/>
          <p:nvPr>
            <p:ph type="pic" sz="quarter" idx="22"/>
          </p:nvPr>
        </p:nvSpPr>
        <p:spPr>
          <a:xfrm>
            <a:off x="13530336" y="9457283"/>
            <a:ext cx="11772306" cy="941784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ชามที่มีเค้กแซลมอน สลัด และฮัมมูส"/>
          <p:cNvSpPr/>
          <p:nvPr>
            <p:ph type="pic" sz="half" idx="23"/>
          </p:nvPr>
        </p:nvSpPr>
        <p:spPr>
          <a:xfrm>
            <a:off x="10222631" y="14496696"/>
            <a:ext cx="16278078" cy="1894568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เลขสไลด์"/>
          <p:cNvSpPr txBox="1"/>
          <p:nvPr>
            <p:ph type="sldNum" sz="quarter" idx="2"/>
          </p:nvPr>
        </p:nvSpPr>
        <p:spPr>
          <a:xfrm>
            <a:off x="12864465" y="27403835"/>
            <a:ext cx="927180" cy="95258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รูป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ชามสลัดที่มีข้าวผัด ไข่ต้ม และตะเกียบ"/>
          <p:cNvSpPr/>
          <p:nvPr>
            <p:ph type="pic" idx="21"/>
          </p:nvPr>
        </p:nvSpPr>
        <p:spPr>
          <a:xfrm>
            <a:off x="-2083594" y="6696521"/>
            <a:ext cx="29587032" cy="2366962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เลขสไลด์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เลขสไลด์"/>
          <p:cNvSpPr txBox="1"/>
          <p:nvPr>
            <p:ph type="sldNum" sz="quarter" idx="2"/>
          </p:nvPr>
        </p:nvSpPr>
        <p:spPr>
          <a:xfrm>
            <a:off x="12864465" y="27403835"/>
            <a:ext cx="927180" cy="95258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ชื่อเรื่องและรูป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อะโวคาโดและมะนาว"/>
          <p:cNvSpPr/>
          <p:nvPr>
            <p:ph type="pic" idx="21"/>
          </p:nvPr>
        </p:nvSpPr>
        <p:spPr>
          <a:xfrm>
            <a:off x="-772666" y="6979953"/>
            <a:ext cx="36577018" cy="2190684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ชื่องานนำเสนอ"/>
          <p:cNvSpPr txBox="1"/>
          <p:nvPr>
            <p:ph type="title" hasCustomPrompt="1"/>
          </p:nvPr>
        </p:nvSpPr>
        <p:spPr>
          <a:xfrm>
            <a:off x="1432470" y="19484578"/>
            <a:ext cx="23805060" cy="6771680"/>
          </a:xfrm>
          <a:prstGeom prst="rect">
            <a:avLst/>
          </a:prstGeom>
        </p:spPr>
        <p:txBody>
          <a:bodyPr/>
          <a:lstStyle/>
          <a:p>
            <a:pPr/>
            <a:r>
              <a:t>ชื่องานนำเสนอ</a:t>
            </a:r>
          </a:p>
        </p:txBody>
      </p:sp>
      <p:sp>
        <p:nvSpPr>
          <p:cNvPr id="23" name="ข้อความระดับหนึ่ง…"/>
          <p:cNvSpPr txBox="1"/>
          <p:nvPr>
            <p:ph type="body" sz="quarter" idx="1" hasCustomPrompt="1"/>
          </p:nvPr>
        </p:nvSpPr>
        <p:spPr>
          <a:xfrm>
            <a:off x="1432470" y="26152078"/>
            <a:ext cx="23805060" cy="1414565"/>
          </a:xfrm>
          <a:prstGeom prst="rect">
            <a:avLst/>
          </a:prstGeom>
        </p:spPr>
        <p:txBody>
          <a:bodyPr/>
          <a:lstStyle/>
          <a:p>
            <a:pPr/>
            <a:r>
              <a:t>คำบรรยายงานนำเสนอ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ผู้เขียนและวันที่"/>
          <p:cNvSpPr txBox="1"/>
          <p:nvPr>
            <p:ph type="body" sz="quarter" idx="22" hasCustomPrompt="1"/>
          </p:nvPr>
        </p:nvSpPr>
        <p:spPr>
          <a:xfrm>
            <a:off x="1432470" y="10030271"/>
            <a:ext cx="23805061" cy="945531"/>
          </a:xfrm>
          <a:prstGeom prst="rect">
            <a:avLst/>
          </a:prstGeom>
        </p:spPr>
        <p:txBody>
          <a:bodyPr/>
          <a:lstStyle>
            <a:lvl1pPr defTabSz="1066958">
              <a:defRPr sz="4324"/>
            </a:lvl1pPr>
          </a:lstStyle>
          <a:p>
            <a:pPr/>
            <a:r>
              <a:t>ผู้เขียนและวันที่</a:t>
            </a:r>
          </a:p>
        </p:txBody>
      </p:sp>
      <p:sp>
        <p:nvSpPr>
          <p:cNvPr id="25" name="เลขสไลด์"/>
          <p:cNvSpPr txBox="1"/>
          <p:nvPr>
            <p:ph type="sldNum" sz="quarter" idx="2"/>
          </p:nvPr>
        </p:nvSpPr>
        <p:spPr>
          <a:xfrm>
            <a:off x="12864325" y="27403835"/>
            <a:ext cx="927180" cy="95258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ชื่อเรื่องและรูปภาพอื่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ชามที่มีเค้กแซลมอน สลัด และฮัมมูส "/>
          <p:cNvSpPr/>
          <p:nvPr>
            <p:ph type="pic" sz="half" idx="21"/>
          </p:nvPr>
        </p:nvSpPr>
        <p:spPr>
          <a:xfrm>
            <a:off x="10908371" y="9874001"/>
            <a:ext cx="15470684" cy="180059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ข้อความระดับหนึ่ง…"/>
          <p:cNvSpPr txBox="1"/>
          <p:nvPr>
            <p:ph type="body" sz="quarter" idx="1" hasCustomPrompt="1"/>
          </p:nvPr>
        </p:nvSpPr>
        <p:spPr>
          <a:xfrm>
            <a:off x="1432470" y="19119949"/>
            <a:ext cx="10470060" cy="8294520"/>
          </a:xfrm>
          <a:prstGeom prst="rect">
            <a:avLst/>
          </a:prstGeom>
        </p:spPr>
        <p:txBody>
          <a:bodyPr/>
          <a:lstStyle/>
          <a:p>
            <a:pPr/>
            <a:r>
              <a:t>คำบรรยายสไลด์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4" name="ชื่อสไลด์"/>
          <p:cNvSpPr txBox="1"/>
          <p:nvPr>
            <p:ph type="title" hasCustomPrompt="1"/>
          </p:nvPr>
        </p:nvSpPr>
        <p:spPr>
          <a:xfrm>
            <a:off x="1432470" y="10278486"/>
            <a:ext cx="10470060" cy="8997733"/>
          </a:xfrm>
          <a:prstGeom prst="rect">
            <a:avLst/>
          </a:prstGeom>
        </p:spPr>
        <p:txBody>
          <a:bodyPr/>
          <a:lstStyle>
            <a:lvl1pPr>
              <a:defRPr spc="-464" sz="23200"/>
            </a:lvl1pPr>
          </a:lstStyle>
          <a:p>
            <a:pPr/>
            <a:r>
              <a:t>ชื่อสไลด์</a:t>
            </a:r>
          </a:p>
        </p:txBody>
      </p:sp>
      <p:sp>
        <p:nvSpPr>
          <p:cNvPr id="35" name="เลขสไลด์"/>
          <p:cNvSpPr txBox="1"/>
          <p:nvPr>
            <p:ph type="sldNum" sz="quarter" idx="2"/>
          </p:nvPr>
        </p:nvSpPr>
        <p:spPr>
          <a:xfrm>
            <a:off x="12864465" y="27403835"/>
            <a:ext cx="927180" cy="95258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ชื่อเรื่องและสัญลักษณ์หัวข้อย่อ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ข้อความระดับหนึ่ง…"/>
          <p:cNvSpPr txBox="1"/>
          <p:nvPr>
            <p:ph type="body" sz="half" idx="1" hasCustomPrompt="1"/>
          </p:nvPr>
        </p:nvSpPr>
        <p:spPr>
          <a:xfrm>
            <a:off x="1432470" y="14926716"/>
            <a:ext cx="23805060" cy="12501564"/>
          </a:xfrm>
          <a:prstGeom prst="rect">
            <a:avLst/>
          </a:prstGeom>
        </p:spPr>
        <p:txBody>
          <a:bodyPr/>
          <a:lstStyle>
            <a:lvl1pPr marL="1473200" indent="-1473200" defTabSz="6705432">
              <a:lnSpc>
                <a:spcPct val="90000"/>
              </a:lnSpc>
              <a:spcBef>
                <a:spcPts val="12300"/>
              </a:spcBef>
              <a:buSzPct val="123000"/>
              <a:buChar char="•"/>
              <a:defRPr b="0" sz="11600"/>
            </a:lvl1pPr>
            <a:lvl2pPr marL="1854200" indent="-1473200" defTabSz="6705432">
              <a:lnSpc>
                <a:spcPct val="90000"/>
              </a:lnSpc>
              <a:spcBef>
                <a:spcPts val="12300"/>
              </a:spcBef>
              <a:buSzPct val="123000"/>
              <a:buChar char="•"/>
              <a:defRPr b="0" sz="11600"/>
            </a:lvl2pPr>
            <a:lvl3pPr marL="2235200" indent="-1473200" defTabSz="6705432">
              <a:lnSpc>
                <a:spcPct val="90000"/>
              </a:lnSpc>
              <a:spcBef>
                <a:spcPts val="12300"/>
              </a:spcBef>
              <a:buSzPct val="123000"/>
              <a:buChar char="•"/>
              <a:defRPr b="0" sz="11600"/>
            </a:lvl3pPr>
            <a:lvl4pPr marL="2616200" indent="-1473200" defTabSz="6705432">
              <a:lnSpc>
                <a:spcPct val="90000"/>
              </a:lnSpc>
              <a:spcBef>
                <a:spcPts val="12300"/>
              </a:spcBef>
              <a:buSzPct val="123000"/>
              <a:buChar char="•"/>
              <a:defRPr b="0" sz="11600"/>
            </a:lvl4pPr>
            <a:lvl5pPr marL="2997200" indent="-1473200" defTabSz="6705432">
              <a:lnSpc>
                <a:spcPct val="90000"/>
              </a:lnSpc>
              <a:spcBef>
                <a:spcPts val="12300"/>
              </a:spcBef>
              <a:buSzPct val="123000"/>
              <a:buChar char="•"/>
              <a:defRPr b="0" sz="11600"/>
            </a:lvl5pPr>
          </a:lstStyle>
          <a:p>
            <a:pPr/>
            <a:r>
              <a:t>ข้อความสัญลักษณ์สไลด์หัวข้อย่อย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3" name="คำบรรยายสไลด์"/>
          <p:cNvSpPr txBox="1"/>
          <p:nvPr>
            <p:ph type="body" sz="quarter" idx="21" hasCustomPrompt="1"/>
          </p:nvPr>
        </p:nvSpPr>
        <p:spPr>
          <a:xfrm>
            <a:off x="1432470" y="11755958"/>
            <a:ext cx="23805061" cy="1377718"/>
          </a:xfrm>
          <a:prstGeom prst="rect">
            <a:avLst/>
          </a:prstGeom>
        </p:spPr>
        <p:txBody>
          <a:bodyPr/>
          <a:lstStyle>
            <a:lvl1pPr defTabSz="1066958">
              <a:defRPr sz="6862"/>
            </a:lvl1pPr>
          </a:lstStyle>
          <a:p>
            <a:pPr/>
            <a:r>
              <a:t>คำบรรยายสไลด์</a:t>
            </a:r>
          </a:p>
        </p:txBody>
      </p:sp>
      <p:sp>
        <p:nvSpPr>
          <p:cNvPr id="44" name="ชื่อสไลด์"/>
          <p:cNvSpPr txBox="1"/>
          <p:nvPr>
            <p:ph type="title" hasCustomPrompt="1"/>
          </p:nvPr>
        </p:nvSpPr>
        <p:spPr>
          <a:xfrm>
            <a:off x="1432470" y="9761140"/>
            <a:ext cx="23805060" cy="2083595"/>
          </a:xfrm>
          <a:prstGeom prst="rect">
            <a:avLst/>
          </a:prstGeom>
        </p:spPr>
        <p:txBody>
          <a:bodyPr anchor="t"/>
          <a:lstStyle>
            <a:lvl1pPr>
              <a:defRPr spc="-464" sz="23200"/>
            </a:lvl1pPr>
          </a:lstStyle>
          <a:p>
            <a:pPr/>
            <a:r>
              <a:t>ชื่อสไลด์</a:t>
            </a:r>
          </a:p>
        </p:txBody>
      </p:sp>
      <p:sp>
        <p:nvSpPr>
          <p:cNvPr id="45" name="เลขสไลด์"/>
          <p:cNvSpPr txBox="1"/>
          <p:nvPr>
            <p:ph type="sldNum" sz="quarter" idx="2"/>
          </p:nvPr>
        </p:nvSpPr>
        <p:spPr>
          <a:xfrm>
            <a:off x="12864465" y="27403835"/>
            <a:ext cx="927180" cy="95258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สัญลักษณ์หัวข้อย่อ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ข้อความระดับหนึ่ง…"/>
          <p:cNvSpPr txBox="1"/>
          <p:nvPr>
            <p:ph type="body" sz="half" idx="1" hasCustomPrompt="1"/>
          </p:nvPr>
        </p:nvSpPr>
        <p:spPr>
          <a:xfrm>
            <a:off x="1432470" y="14926716"/>
            <a:ext cx="23805060" cy="12501564"/>
          </a:xfrm>
          <a:prstGeom prst="rect">
            <a:avLst/>
          </a:prstGeom>
        </p:spPr>
        <p:txBody>
          <a:bodyPr numCol="2" spcCol="1208645"/>
          <a:lstStyle>
            <a:lvl1pPr marL="1473200" indent="-1473200" defTabSz="6705432">
              <a:lnSpc>
                <a:spcPct val="90000"/>
              </a:lnSpc>
              <a:spcBef>
                <a:spcPts val="12300"/>
              </a:spcBef>
              <a:buSzPct val="123000"/>
              <a:buChar char="•"/>
              <a:defRPr b="0" sz="11600"/>
            </a:lvl1pPr>
            <a:lvl2pPr marL="1854200" indent="-1473200" defTabSz="6705432">
              <a:lnSpc>
                <a:spcPct val="90000"/>
              </a:lnSpc>
              <a:spcBef>
                <a:spcPts val="12300"/>
              </a:spcBef>
              <a:buSzPct val="123000"/>
              <a:buChar char="•"/>
              <a:defRPr b="0" sz="11600"/>
            </a:lvl2pPr>
            <a:lvl3pPr marL="2235200" indent="-1473200" defTabSz="6705432">
              <a:lnSpc>
                <a:spcPct val="90000"/>
              </a:lnSpc>
              <a:spcBef>
                <a:spcPts val="12300"/>
              </a:spcBef>
              <a:buSzPct val="123000"/>
              <a:buChar char="•"/>
              <a:defRPr b="0" sz="11600"/>
            </a:lvl3pPr>
            <a:lvl4pPr marL="2616200" indent="-1473200" defTabSz="6705432">
              <a:lnSpc>
                <a:spcPct val="90000"/>
              </a:lnSpc>
              <a:spcBef>
                <a:spcPts val="12300"/>
              </a:spcBef>
              <a:buSzPct val="123000"/>
              <a:buChar char="•"/>
              <a:defRPr b="0" sz="11600"/>
            </a:lvl4pPr>
            <a:lvl5pPr marL="2997200" indent="-1473200" defTabSz="6705432">
              <a:lnSpc>
                <a:spcPct val="90000"/>
              </a:lnSpc>
              <a:spcBef>
                <a:spcPts val="12300"/>
              </a:spcBef>
              <a:buSzPct val="123000"/>
              <a:buChar char="•"/>
              <a:defRPr b="0" sz="11600"/>
            </a:lvl5pPr>
          </a:lstStyle>
          <a:p>
            <a:pPr/>
            <a:r>
              <a:t>ข้อความสัญลักษณ์สไลด์หัวข้อย่อย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เลขสไลด์"/>
          <p:cNvSpPr txBox="1"/>
          <p:nvPr>
            <p:ph type="sldNum" sz="quarter" idx="2"/>
          </p:nvPr>
        </p:nvSpPr>
        <p:spPr>
          <a:xfrm>
            <a:off x="12864465" y="27403835"/>
            <a:ext cx="927180" cy="95258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ชื่อเรื่อง สัญลักษณ์หัวข้อย่อยและรูป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ชามพาสต้าพัพพาร์เดลล์ที่ใส่เนยพาร์สเล่ย์ เฮเซลนัทอบเตา และพาเมซานชีสชนิดขูด"/>
          <p:cNvSpPr/>
          <p:nvPr>
            <p:ph type="pic" sz="half" idx="21"/>
          </p:nvPr>
        </p:nvSpPr>
        <p:spPr>
          <a:xfrm>
            <a:off x="12657832" y="10082361"/>
            <a:ext cx="13224310" cy="1763241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1" name="ชื่อสไลด์"/>
          <p:cNvSpPr txBox="1"/>
          <p:nvPr>
            <p:ph type="title" hasCustomPrompt="1"/>
          </p:nvPr>
        </p:nvSpPr>
        <p:spPr>
          <a:xfrm>
            <a:off x="1432470" y="9769822"/>
            <a:ext cx="10470060" cy="2083595"/>
          </a:xfrm>
          <a:prstGeom prst="rect">
            <a:avLst/>
          </a:prstGeom>
        </p:spPr>
        <p:txBody>
          <a:bodyPr anchor="t"/>
          <a:lstStyle>
            <a:lvl1pPr>
              <a:defRPr spc="-464" sz="23200"/>
            </a:lvl1pPr>
          </a:lstStyle>
          <a:p>
            <a:pPr/>
            <a:r>
              <a:t>ชื่อสไลด์</a:t>
            </a:r>
          </a:p>
        </p:txBody>
      </p:sp>
      <p:sp>
        <p:nvSpPr>
          <p:cNvPr id="62" name="คำบรรยายสไลด์"/>
          <p:cNvSpPr txBox="1"/>
          <p:nvPr>
            <p:ph type="body" sz="quarter" idx="22" hasCustomPrompt="1"/>
          </p:nvPr>
        </p:nvSpPr>
        <p:spPr>
          <a:xfrm>
            <a:off x="1432470" y="11755958"/>
            <a:ext cx="10470060" cy="1377718"/>
          </a:xfrm>
          <a:prstGeom prst="rect">
            <a:avLst/>
          </a:prstGeom>
        </p:spPr>
        <p:txBody>
          <a:bodyPr/>
          <a:lstStyle>
            <a:lvl1pPr defTabSz="1066958">
              <a:defRPr sz="6862"/>
            </a:lvl1pPr>
          </a:lstStyle>
          <a:p>
            <a:pPr/>
            <a:r>
              <a:t>คำบรรยายสไลด์</a:t>
            </a:r>
          </a:p>
        </p:txBody>
      </p:sp>
      <p:sp>
        <p:nvSpPr>
          <p:cNvPr id="63" name="ข้อความระดับหนึ่ง…"/>
          <p:cNvSpPr txBox="1"/>
          <p:nvPr>
            <p:ph type="body" sz="quarter" idx="1" hasCustomPrompt="1"/>
          </p:nvPr>
        </p:nvSpPr>
        <p:spPr>
          <a:xfrm>
            <a:off x="1432470" y="15995372"/>
            <a:ext cx="10470060" cy="11470347"/>
          </a:xfrm>
          <a:prstGeom prst="rect">
            <a:avLst/>
          </a:prstGeom>
        </p:spPr>
        <p:txBody>
          <a:bodyPr/>
          <a:lstStyle>
            <a:lvl1pPr marL="1473200" indent="-1473200" defTabSz="6705432">
              <a:lnSpc>
                <a:spcPct val="90000"/>
              </a:lnSpc>
              <a:spcBef>
                <a:spcPts val="12300"/>
              </a:spcBef>
              <a:buSzPct val="123000"/>
              <a:buChar char="•"/>
              <a:defRPr b="0" sz="11600"/>
            </a:lvl1pPr>
            <a:lvl2pPr marL="1854200" indent="-1473200" defTabSz="6705432">
              <a:lnSpc>
                <a:spcPct val="90000"/>
              </a:lnSpc>
              <a:spcBef>
                <a:spcPts val="12300"/>
              </a:spcBef>
              <a:buSzPct val="123000"/>
              <a:buChar char="•"/>
              <a:defRPr b="0" sz="11600"/>
            </a:lvl2pPr>
            <a:lvl3pPr marL="2235200" indent="-1473200" defTabSz="6705432">
              <a:lnSpc>
                <a:spcPct val="90000"/>
              </a:lnSpc>
              <a:spcBef>
                <a:spcPts val="12300"/>
              </a:spcBef>
              <a:buSzPct val="123000"/>
              <a:buChar char="•"/>
              <a:defRPr b="0" sz="11600"/>
            </a:lvl3pPr>
            <a:lvl4pPr marL="2616200" indent="-1473200" defTabSz="6705432">
              <a:lnSpc>
                <a:spcPct val="90000"/>
              </a:lnSpc>
              <a:spcBef>
                <a:spcPts val="12300"/>
              </a:spcBef>
              <a:buSzPct val="123000"/>
              <a:buChar char="•"/>
              <a:defRPr b="0" sz="11600"/>
            </a:lvl4pPr>
            <a:lvl5pPr marL="2997200" indent="-1473200" defTabSz="6705432">
              <a:lnSpc>
                <a:spcPct val="90000"/>
              </a:lnSpc>
              <a:spcBef>
                <a:spcPts val="12300"/>
              </a:spcBef>
              <a:buSzPct val="123000"/>
              <a:buChar char="•"/>
              <a:defRPr b="0" sz="11600"/>
            </a:lvl5pPr>
          </a:lstStyle>
          <a:p>
            <a:pPr/>
            <a:r>
              <a:t>ข้อความสัญลักษณ์สไลด์หัวข้อย่อย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4" name="เลขสไลด์"/>
          <p:cNvSpPr txBox="1"/>
          <p:nvPr>
            <p:ph type="sldNum" sz="quarter" idx="2"/>
          </p:nvPr>
        </p:nvSpPr>
        <p:spPr>
          <a:xfrm>
            <a:off x="12864465" y="27403835"/>
            <a:ext cx="927180" cy="95258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ชื่อส่วน"/>
          <p:cNvSpPr txBox="1"/>
          <p:nvPr>
            <p:ph type="title" hasCustomPrompt="1"/>
          </p:nvPr>
        </p:nvSpPr>
        <p:spPr>
          <a:xfrm>
            <a:off x="1432470" y="15473660"/>
            <a:ext cx="23805060" cy="6771680"/>
          </a:xfrm>
          <a:prstGeom prst="rect">
            <a:avLst/>
          </a:prstGeom>
        </p:spPr>
        <p:txBody>
          <a:bodyPr anchor="ctr"/>
          <a:lstStyle>
            <a:lvl1pPr>
              <a:defRPr b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ชื่อส่วน</a:t>
            </a:r>
          </a:p>
        </p:txBody>
      </p:sp>
      <p:sp>
        <p:nvSpPr>
          <p:cNvPr id="72" name="เลขสไลด์"/>
          <p:cNvSpPr txBox="1"/>
          <p:nvPr>
            <p:ph type="sldNum" sz="quarter" idx="2"/>
          </p:nvPr>
        </p:nvSpPr>
        <p:spPr>
          <a:xfrm>
            <a:off x="12864465" y="27403835"/>
            <a:ext cx="927180" cy="95258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ชื่อเรื่องเท่านั้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ชื่อสไลด์"/>
          <p:cNvSpPr txBox="1"/>
          <p:nvPr>
            <p:ph type="title" hasCustomPrompt="1"/>
          </p:nvPr>
        </p:nvSpPr>
        <p:spPr>
          <a:xfrm>
            <a:off x="1432470" y="9761140"/>
            <a:ext cx="23805060" cy="2083595"/>
          </a:xfrm>
          <a:prstGeom prst="rect">
            <a:avLst/>
          </a:prstGeom>
        </p:spPr>
        <p:txBody>
          <a:bodyPr anchor="t"/>
          <a:lstStyle>
            <a:lvl1pPr>
              <a:defRPr spc="-464" sz="23200"/>
            </a:lvl1pPr>
          </a:lstStyle>
          <a:p>
            <a:pPr/>
            <a:r>
              <a:t>ชื่อสไลด์</a:t>
            </a:r>
          </a:p>
        </p:txBody>
      </p:sp>
      <p:sp>
        <p:nvSpPr>
          <p:cNvPr id="80" name="คำบรรยายสไลด์"/>
          <p:cNvSpPr txBox="1"/>
          <p:nvPr>
            <p:ph type="body" sz="quarter" idx="21" hasCustomPrompt="1"/>
          </p:nvPr>
        </p:nvSpPr>
        <p:spPr>
          <a:xfrm>
            <a:off x="1432470" y="11755958"/>
            <a:ext cx="23805061" cy="1377718"/>
          </a:xfrm>
          <a:prstGeom prst="rect">
            <a:avLst/>
          </a:prstGeom>
        </p:spPr>
        <p:txBody>
          <a:bodyPr/>
          <a:lstStyle>
            <a:lvl1pPr defTabSz="1066958">
              <a:defRPr sz="6862"/>
            </a:lvl1pPr>
          </a:lstStyle>
          <a:p>
            <a:pPr/>
            <a:r>
              <a:t>คำบรรยายสไลด์</a:t>
            </a:r>
          </a:p>
        </p:txBody>
      </p:sp>
      <p:sp>
        <p:nvSpPr>
          <p:cNvPr id="81" name="เลขสไลด์"/>
          <p:cNvSpPr txBox="1"/>
          <p:nvPr>
            <p:ph type="sldNum" sz="quarter" idx="2"/>
          </p:nvPr>
        </p:nvSpPr>
        <p:spPr>
          <a:xfrm>
            <a:off x="12864465" y="27403835"/>
            <a:ext cx="927180" cy="95258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กำหนดกา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ชื่อกำหนดการ"/>
          <p:cNvSpPr txBox="1"/>
          <p:nvPr>
            <p:ph type="title" hasCustomPrompt="1"/>
          </p:nvPr>
        </p:nvSpPr>
        <p:spPr>
          <a:xfrm>
            <a:off x="1432470" y="9769822"/>
            <a:ext cx="23805060" cy="2083595"/>
          </a:xfrm>
          <a:prstGeom prst="rect">
            <a:avLst/>
          </a:prstGeom>
        </p:spPr>
        <p:txBody>
          <a:bodyPr anchor="t"/>
          <a:lstStyle>
            <a:lvl1pPr>
              <a:defRPr spc="-464" sz="23200"/>
            </a:lvl1pPr>
          </a:lstStyle>
          <a:p>
            <a:pPr/>
            <a:r>
              <a:t>ชื่อกำหนดการ</a:t>
            </a:r>
          </a:p>
        </p:txBody>
      </p:sp>
      <p:sp>
        <p:nvSpPr>
          <p:cNvPr id="89" name="คำบรรยายกำหนดการ"/>
          <p:cNvSpPr txBox="1"/>
          <p:nvPr>
            <p:ph type="body" sz="quarter" idx="21" hasCustomPrompt="1"/>
          </p:nvPr>
        </p:nvSpPr>
        <p:spPr>
          <a:xfrm>
            <a:off x="1432470" y="11749236"/>
            <a:ext cx="23805061" cy="1377718"/>
          </a:xfrm>
          <a:prstGeom prst="rect">
            <a:avLst/>
          </a:prstGeom>
        </p:spPr>
        <p:txBody>
          <a:bodyPr/>
          <a:lstStyle>
            <a:lvl1pPr defTabSz="1066958">
              <a:defRPr sz="6862"/>
            </a:lvl1pPr>
          </a:lstStyle>
          <a:p>
            <a:pPr/>
            <a:r>
              <a:t>คำบรรยายกำหนดการ</a:t>
            </a:r>
          </a:p>
        </p:txBody>
      </p:sp>
      <p:sp>
        <p:nvSpPr>
          <p:cNvPr id="90" name="ข้อความระดับหนึ่ง…"/>
          <p:cNvSpPr txBox="1"/>
          <p:nvPr>
            <p:ph type="body" sz="half" idx="1" hasCustomPrompt="1"/>
          </p:nvPr>
        </p:nvSpPr>
        <p:spPr>
          <a:xfrm>
            <a:off x="1432470" y="14926716"/>
            <a:ext cx="23805060" cy="12501564"/>
          </a:xfrm>
          <a:prstGeom prst="rect">
            <a:avLst/>
          </a:prstGeom>
        </p:spPr>
        <p:txBody>
          <a:bodyPr/>
          <a:lstStyle>
            <a:lvl1pPr defTabSz="6705432">
              <a:lnSpc>
                <a:spcPct val="90000"/>
              </a:lnSpc>
              <a:spcBef>
                <a:spcPts val="5000"/>
              </a:spcBef>
              <a:defRPr b="0" spc="-145"/>
            </a:lvl1pPr>
            <a:lvl2pPr defTabSz="6705432">
              <a:lnSpc>
                <a:spcPct val="90000"/>
              </a:lnSpc>
              <a:spcBef>
                <a:spcPts val="5000"/>
              </a:spcBef>
              <a:defRPr b="0" spc="-145"/>
            </a:lvl2pPr>
            <a:lvl3pPr defTabSz="6705432">
              <a:lnSpc>
                <a:spcPct val="90000"/>
              </a:lnSpc>
              <a:spcBef>
                <a:spcPts val="5000"/>
              </a:spcBef>
              <a:defRPr b="0" spc="-145"/>
            </a:lvl3pPr>
            <a:lvl4pPr defTabSz="6705432">
              <a:lnSpc>
                <a:spcPct val="90000"/>
              </a:lnSpc>
              <a:spcBef>
                <a:spcPts val="5000"/>
              </a:spcBef>
              <a:defRPr b="0" spc="-145"/>
            </a:lvl4pPr>
            <a:lvl5pPr defTabSz="6705432">
              <a:lnSpc>
                <a:spcPct val="90000"/>
              </a:lnSpc>
              <a:spcBef>
                <a:spcPts val="5000"/>
              </a:spcBef>
              <a:defRPr b="0" spc="-145"/>
            </a:lvl5pPr>
          </a:lstStyle>
          <a:p>
            <a:pPr/>
            <a:r>
              <a:t>หัวข้อกำหนดการ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เลขสไลด์"/>
          <p:cNvSpPr txBox="1"/>
          <p:nvPr>
            <p:ph type="sldNum" sz="quarter" idx="2"/>
          </p:nvPr>
        </p:nvSpPr>
        <p:spPr>
          <a:xfrm>
            <a:off x="12864465" y="27403835"/>
            <a:ext cx="927180" cy="95258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งานนำเสนอ"/>
          <p:cNvSpPr txBox="1"/>
          <p:nvPr>
            <p:ph type="title" hasCustomPrompt="1"/>
          </p:nvPr>
        </p:nvSpPr>
        <p:spPr>
          <a:xfrm>
            <a:off x="1432470" y="12660808"/>
            <a:ext cx="23807636" cy="6771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b">
            <a:normAutofit fontScale="100000" lnSpcReduction="0"/>
          </a:bodyPr>
          <a:lstStyle/>
          <a:p>
            <a:pPr/>
            <a:r>
              <a:t>ชื่องานนำเสนอ</a:t>
            </a:r>
          </a:p>
        </p:txBody>
      </p:sp>
      <p:sp>
        <p:nvSpPr>
          <p:cNvPr id="3" name="ข้อความระดับหนึ่ง…"/>
          <p:cNvSpPr txBox="1"/>
          <p:nvPr>
            <p:ph type="body" idx="1" hasCustomPrompt="1"/>
          </p:nvPr>
        </p:nvSpPr>
        <p:spPr>
          <a:xfrm>
            <a:off x="1432470" y="19328308"/>
            <a:ext cx="23805060" cy="298675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>
            <a:normAutofit fontScale="100000" lnSpcReduction="0"/>
          </a:bodyPr>
          <a:lstStyle/>
          <a:p>
            <a:pPr/>
            <a:r>
              <a:t>คำบรรยายงานนำเสนอ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เลขสไลด์"/>
          <p:cNvSpPr txBox="1"/>
          <p:nvPr>
            <p:ph type="sldNum" sz="quarter" idx="2"/>
          </p:nvPr>
        </p:nvSpPr>
        <p:spPr>
          <a:xfrm>
            <a:off x="12871410" y="27403835"/>
            <a:ext cx="927180" cy="952580"/>
          </a:xfrm>
          <a:prstGeom prst="rect">
            <a:avLst/>
          </a:prstGeom>
          <a:ln w="25400">
            <a:miter lim="400000"/>
          </a:ln>
        </p:spPr>
        <p:txBody>
          <a:bodyPr wrap="none" lIns="104179" tIns="104179" rIns="104179" bIns="104179" anchor="b">
            <a:spAutoFit/>
          </a:bodyPr>
          <a:lstStyle>
            <a:lvl1pPr defTabSz="2259210">
              <a:defRPr sz="50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6705432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632" strike="noStrike" sz="316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6705432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632" strike="noStrike" sz="316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6705432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632" strike="noStrike" sz="316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6705432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632" strike="noStrike" sz="316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6705432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632" strike="noStrike" sz="316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6705432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632" strike="noStrike" sz="316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6705432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632" strike="noStrike" sz="316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6705432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632" strike="noStrike" sz="316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6705432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632" strike="noStrike" sz="316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0" marR="0" indent="0" algn="l" defTabSz="2270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270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270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270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270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270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270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270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2701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2592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22592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22592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22592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22592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22592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22592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22592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22592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Relationship Id="rId3" Type="http://schemas.openxmlformats.org/officeDocument/2006/relationships/image" Target="../media/image1.jpeg"/><Relationship Id="rId4" Type="http://schemas.openxmlformats.org/officeDocument/2006/relationships/image" Target="../media/image2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5" Type="http://schemas.openxmlformats.org/officeDocument/2006/relationships/image" Target="../media/image4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5" Type="http://schemas.openxmlformats.org/officeDocument/2006/relationships/image" Target="../media/image4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5" Type="http://schemas.openxmlformats.org/officeDocument/2006/relationships/image" Target="../media/image4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5" Type="http://schemas.openxmlformats.org/officeDocument/2006/relationships/image" Target="../media/image4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5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5" Type="http://schemas.openxmlformats.org/officeDocument/2006/relationships/image" Target="../media/image4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5" Type="http://schemas.openxmlformats.org/officeDocument/2006/relationships/image" Target="../media/image4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5" Type="http://schemas.openxmlformats.org/officeDocument/2006/relationships/image" Target="../media/image4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5" Type="http://schemas.openxmlformats.org/officeDocument/2006/relationships/image" Target="../media/image4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5" Type="http://schemas.openxmlformats.org/officeDocument/2006/relationships/image" Target="../media/image4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สี่เหลี่ยมมุมมน"/>
          <p:cNvSpPr/>
          <p:nvPr/>
        </p:nvSpPr>
        <p:spPr>
          <a:xfrm>
            <a:off x="4330084" y="4901765"/>
            <a:ext cx="18384424" cy="4364462"/>
          </a:xfrm>
          <a:prstGeom prst="roundRect">
            <a:avLst>
              <a:gd name="adj" fmla="val 50000"/>
            </a:avLst>
          </a:prstGeom>
          <a:solidFill>
            <a:srgbClr val="F7864E"/>
          </a:solidFill>
          <a:ln w="25400">
            <a:miter lim="400000"/>
          </a:ln>
          <a:effectLst>
            <a:outerShdw sx="100000" sy="100000" kx="0" ky="0" algn="b" rotWithShape="0" blurRad="190500" dist="8455" dir="5400000">
              <a:srgbClr val="000000"/>
            </a:outerShdw>
          </a:effectLst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52" name="สมุดเขียนตามคำบอก"/>
          <p:cNvSpPr txBox="1"/>
          <p:nvPr/>
        </p:nvSpPr>
        <p:spPr>
          <a:xfrm>
            <a:off x="3794786" y="5357390"/>
            <a:ext cx="19455020" cy="345321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15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สมุดเขียนตามคำบอก</a:t>
            </a:r>
          </a:p>
        </p:txBody>
      </p:sp>
      <p:sp>
        <p:nvSpPr>
          <p:cNvPr id="153" name="สี่เหลี่ยมมุมมน"/>
          <p:cNvSpPr/>
          <p:nvPr/>
        </p:nvSpPr>
        <p:spPr>
          <a:xfrm>
            <a:off x="2721142" y="25149116"/>
            <a:ext cx="21227716" cy="10988862"/>
          </a:xfrm>
          <a:prstGeom prst="roundRect">
            <a:avLst>
              <a:gd name="adj" fmla="val 8409"/>
            </a:avLst>
          </a:prstGeom>
          <a:ln w="127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54" name="ชื่อ………………………………………………"/>
          <p:cNvSpPr txBox="1"/>
          <p:nvPr/>
        </p:nvSpPr>
        <p:spPr>
          <a:xfrm>
            <a:off x="3367850" y="26348591"/>
            <a:ext cx="19684573" cy="19330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ชื่อ………………………………………………</a:t>
            </a:r>
          </a:p>
        </p:txBody>
      </p:sp>
      <p:sp>
        <p:nvSpPr>
          <p:cNvPr id="155" name="ชั้น……………………เลขที่……………………"/>
          <p:cNvSpPr txBox="1"/>
          <p:nvPr/>
        </p:nvSpPr>
        <p:spPr>
          <a:xfrm>
            <a:off x="3383599" y="28710528"/>
            <a:ext cx="19743500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ชั้น……………………เลขที่……………………</a:t>
            </a:r>
          </a:p>
        </p:txBody>
      </p:sp>
      <p:sp>
        <p:nvSpPr>
          <p:cNvPr id="156" name="โรงเรียน………………………………………"/>
          <p:cNvSpPr txBox="1"/>
          <p:nvPr/>
        </p:nvSpPr>
        <p:spPr>
          <a:xfrm>
            <a:off x="3616262" y="31072461"/>
            <a:ext cx="19187749" cy="19330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โรงเรียน………………………………………</a:t>
            </a:r>
          </a:p>
        </p:txBody>
      </p:sp>
      <p:pic>
        <p:nvPicPr>
          <p:cNvPr id="157" name="Zookeeper vector set.jpeg" descr="Zookeeper vector set.jpeg"/>
          <p:cNvPicPr>
            <a:picLocks noChangeAspect="1"/>
          </p:cNvPicPr>
          <p:nvPr/>
        </p:nvPicPr>
        <p:blipFill>
          <a:blip r:embed="rId3">
            <a:extLst/>
          </a:blip>
          <a:srcRect l="38315" t="6607" r="48170" b="83282"/>
          <a:stretch>
            <a:fillRect/>
          </a:stretch>
        </p:blipFill>
        <p:spPr>
          <a:xfrm flipH="1">
            <a:off x="21350905" y="22005631"/>
            <a:ext cx="2341905" cy="17519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86" h="21398" fill="norm" stroke="1" extrusionOk="0">
                <a:moveTo>
                  <a:pt x="5376" y="0"/>
                </a:moveTo>
                <a:cubicBezTo>
                  <a:pt x="5134" y="-7"/>
                  <a:pt x="4899" y="171"/>
                  <a:pt x="4503" y="529"/>
                </a:cubicBezTo>
                <a:cubicBezTo>
                  <a:pt x="3340" y="1583"/>
                  <a:pt x="3085" y="3624"/>
                  <a:pt x="3645" y="7368"/>
                </a:cubicBezTo>
                <a:cubicBezTo>
                  <a:pt x="3901" y="9087"/>
                  <a:pt x="4113" y="10717"/>
                  <a:pt x="4114" y="10989"/>
                </a:cubicBezTo>
                <a:cubicBezTo>
                  <a:pt x="4116" y="11261"/>
                  <a:pt x="3310" y="11484"/>
                  <a:pt x="2326" y="11484"/>
                </a:cubicBezTo>
                <a:cubicBezTo>
                  <a:pt x="566" y="11484"/>
                  <a:pt x="538" y="11507"/>
                  <a:pt x="426" y="13107"/>
                </a:cubicBezTo>
                <a:cubicBezTo>
                  <a:pt x="336" y="14405"/>
                  <a:pt x="543" y="15028"/>
                  <a:pt x="1443" y="16190"/>
                </a:cubicBezTo>
                <a:lnTo>
                  <a:pt x="2568" y="17644"/>
                </a:lnTo>
                <a:lnTo>
                  <a:pt x="1285" y="18691"/>
                </a:lnTo>
                <a:cubicBezTo>
                  <a:pt x="-786" y="20381"/>
                  <a:pt x="-400" y="21052"/>
                  <a:pt x="2775" y="21285"/>
                </a:cubicBezTo>
                <a:cubicBezTo>
                  <a:pt x="6977" y="21593"/>
                  <a:pt x="18278" y="21226"/>
                  <a:pt x="19494" y="20742"/>
                </a:cubicBezTo>
                <a:cubicBezTo>
                  <a:pt x="20172" y="20472"/>
                  <a:pt x="20606" y="19941"/>
                  <a:pt x="20675" y="19297"/>
                </a:cubicBezTo>
                <a:cubicBezTo>
                  <a:pt x="20814" y="17993"/>
                  <a:pt x="19667" y="17560"/>
                  <a:pt x="16482" y="17717"/>
                </a:cubicBezTo>
                <a:lnTo>
                  <a:pt x="14130" y="17833"/>
                </a:lnTo>
                <a:lnTo>
                  <a:pt x="14130" y="15400"/>
                </a:lnTo>
                <a:cubicBezTo>
                  <a:pt x="14130" y="13062"/>
                  <a:pt x="14088" y="12957"/>
                  <a:pt x="13057" y="12802"/>
                </a:cubicBezTo>
                <a:cubicBezTo>
                  <a:pt x="11514" y="12569"/>
                  <a:pt x="11383" y="12200"/>
                  <a:pt x="11830" y="9317"/>
                </a:cubicBezTo>
                <a:cubicBezTo>
                  <a:pt x="12358" y="5913"/>
                  <a:pt x="12066" y="4310"/>
                  <a:pt x="10915" y="4310"/>
                </a:cubicBezTo>
                <a:cubicBezTo>
                  <a:pt x="10299" y="4310"/>
                  <a:pt x="9868" y="4760"/>
                  <a:pt x="9474" y="5812"/>
                </a:cubicBezTo>
                <a:cubicBezTo>
                  <a:pt x="8879" y="7405"/>
                  <a:pt x="8230" y="7371"/>
                  <a:pt x="8230" y="5749"/>
                </a:cubicBezTo>
                <a:cubicBezTo>
                  <a:pt x="8230" y="4059"/>
                  <a:pt x="7251" y="1452"/>
                  <a:pt x="6291" y="582"/>
                </a:cubicBezTo>
                <a:cubicBezTo>
                  <a:pt x="5868" y="199"/>
                  <a:pt x="5618" y="8"/>
                  <a:pt x="5376" y="0"/>
                </a:cubicBezTo>
                <a:close/>
              </a:path>
            </a:pathLst>
          </a:custGeom>
          <a:ln w="25400">
            <a:miter lim="400000"/>
          </a:ln>
        </p:spPr>
      </p:pic>
      <p:sp>
        <p:nvSpPr>
          <p:cNvPr id="158" name="ครูประจำชั้น……………………………………"/>
          <p:cNvSpPr txBox="1"/>
          <p:nvPr/>
        </p:nvSpPr>
        <p:spPr>
          <a:xfrm>
            <a:off x="3522282" y="33434395"/>
            <a:ext cx="19375709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ครูประจำชั้น……………………………………</a:t>
            </a:r>
          </a:p>
        </p:txBody>
      </p:sp>
      <p:pic>
        <p:nvPicPr>
          <p:cNvPr id="159" name="Zookeeper vector set.jpeg" descr="Zookeeper vector set.jpeg"/>
          <p:cNvPicPr>
            <a:picLocks noChangeAspect="1"/>
          </p:cNvPicPr>
          <p:nvPr/>
        </p:nvPicPr>
        <p:blipFill>
          <a:blip r:embed="rId3">
            <a:extLst/>
          </a:blip>
          <a:srcRect l="38315" t="6608" r="48169" b="83281"/>
          <a:stretch>
            <a:fillRect/>
          </a:stretch>
        </p:blipFill>
        <p:spPr>
          <a:xfrm>
            <a:off x="22804009" y="34796114"/>
            <a:ext cx="3604527" cy="26964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87" h="21398" fill="norm" stroke="1" extrusionOk="0">
                <a:moveTo>
                  <a:pt x="5378" y="0"/>
                </a:moveTo>
                <a:cubicBezTo>
                  <a:pt x="5136" y="-7"/>
                  <a:pt x="4901" y="171"/>
                  <a:pt x="4506" y="530"/>
                </a:cubicBezTo>
                <a:cubicBezTo>
                  <a:pt x="3342" y="1584"/>
                  <a:pt x="3083" y="3623"/>
                  <a:pt x="3643" y="7367"/>
                </a:cubicBezTo>
                <a:cubicBezTo>
                  <a:pt x="3899" y="9086"/>
                  <a:pt x="4110" y="10714"/>
                  <a:pt x="4112" y="10986"/>
                </a:cubicBezTo>
                <a:cubicBezTo>
                  <a:pt x="4114" y="11258"/>
                  <a:pt x="3312" y="11480"/>
                  <a:pt x="2328" y="11480"/>
                </a:cubicBezTo>
                <a:cubicBezTo>
                  <a:pt x="568" y="11480"/>
                  <a:pt x="538" y="11505"/>
                  <a:pt x="426" y="13105"/>
                </a:cubicBezTo>
                <a:cubicBezTo>
                  <a:pt x="336" y="14403"/>
                  <a:pt x="542" y="15026"/>
                  <a:pt x="1442" y="16189"/>
                </a:cubicBezTo>
                <a:lnTo>
                  <a:pt x="2570" y="17644"/>
                </a:lnTo>
                <a:lnTo>
                  <a:pt x="1285" y="18689"/>
                </a:lnTo>
                <a:cubicBezTo>
                  <a:pt x="-786" y="20379"/>
                  <a:pt x="-400" y="21052"/>
                  <a:pt x="2775" y="21285"/>
                </a:cubicBezTo>
                <a:cubicBezTo>
                  <a:pt x="6976" y="21593"/>
                  <a:pt x="18277" y="21227"/>
                  <a:pt x="19493" y="20743"/>
                </a:cubicBezTo>
                <a:cubicBezTo>
                  <a:pt x="20171" y="20473"/>
                  <a:pt x="20606" y="19941"/>
                  <a:pt x="20675" y="19297"/>
                </a:cubicBezTo>
                <a:cubicBezTo>
                  <a:pt x="20814" y="17993"/>
                  <a:pt x="19667" y="17559"/>
                  <a:pt x="16482" y="17716"/>
                </a:cubicBezTo>
                <a:lnTo>
                  <a:pt x="14129" y="17833"/>
                </a:lnTo>
                <a:lnTo>
                  <a:pt x="14129" y="15398"/>
                </a:lnTo>
                <a:cubicBezTo>
                  <a:pt x="14129" y="13060"/>
                  <a:pt x="14087" y="12958"/>
                  <a:pt x="13056" y="12803"/>
                </a:cubicBezTo>
                <a:cubicBezTo>
                  <a:pt x="11513" y="12570"/>
                  <a:pt x="11381" y="12197"/>
                  <a:pt x="11829" y="9313"/>
                </a:cubicBezTo>
                <a:cubicBezTo>
                  <a:pt x="12356" y="5910"/>
                  <a:pt x="12064" y="4309"/>
                  <a:pt x="10913" y="4309"/>
                </a:cubicBezTo>
                <a:cubicBezTo>
                  <a:pt x="10297" y="4309"/>
                  <a:pt x="9867" y="4759"/>
                  <a:pt x="9473" y="5811"/>
                </a:cubicBezTo>
                <a:cubicBezTo>
                  <a:pt x="8878" y="7404"/>
                  <a:pt x="8228" y="7370"/>
                  <a:pt x="8228" y="5748"/>
                </a:cubicBezTo>
                <a:cubicBezTo>
                  <a:pt x="8228" y="4058"/>
                  <a:pt x="7251" y="1453"/>
                  <a:pt x="6291" y="583"/>
                </a:cubicBezTo>
                <a:cubicBezTo>
                  <a:pt x="5868" y="200"/>
                  <a:pt x="5620" y="8"/>
                  <a:pt x="5378" y="0"/>
                </a:cubicBezTo>
                <a:close/>
              </a:path>
            </a:pathLst>
          </a:custGeom>
          <a:ln w="25400">
            <a:miter lim="400000"/>
          </a:ln>
        </p:spPr>
      </p:pic>
      <p:pic>
        <p:nvPicPr>
          <p:cNvPr id="160" name="IMG_5302.jpeg" descr="IMG_5302.jpeg"/>
          <p:cNvPicPr>
            <a:picLocks noChangeAspect="1"/>
          </p:cNvPicPr>
          <p:nvPr/>
        </p:nvPicPr>
        <p:blipFill>
          <a:blip r:embed="rId4">
            <a:extLst/>
          </a:blip>
          <a:srcRect l="10639" t="6171" r="15094" b="67333"/>
          <a:stretch>
            <a:fillRect/>
          </a:stretch>
        </p:blipFill>
        <p:spPr>
          <a:xfrm>
            <a:off x="2232641" y="12196463"/>
            <a:ext cx="22045417" cy="111232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8" h="21549" fill="norm" stroke="1" extrusionOk="0">
                <a:moveTo>
                  <a:pt x="17492" y="2"/>
                </a:moveTo>
                <a:cubicBezTo>
                  <a:pt x="17421" y="12"/>
                  <a:pt x="17358" y="49"/>
                  <a:pt x="17322" y="116"/>
                </a:cubicBezTo>
                <a:cubicBezTo>
                  <a:pt x="17287" y="182"/>
                  <a:pt x="17063" y="302"/>
                  <a:pt x="16825" y="384"/>
                </a:cubicBezTo>
                <a:cubicBezTo>
                  <a:pt x="16186" y="603"/>
                  <a:pt x="15587" y="1219"/>
                  <a:pt x="15159" y="2098"/>
                </a:cubicBezTo>
                <a:cubicBezTo>
                  <a:pt x="14836" y="2762"/>
                  <a:pt x="14746" y="2869"/>
                  <a:pt x="14402" y="2996"/>
                </a:cubicBezTo>
                <a:cubicBezTo>
                  <a:pt x="13452" y="3347"/>
                  <a:pt x="13323" y="3805"/>
                  <a:pt x="13985" y="4475"/>
                </a:cubicBezTo>
                <a:cubicBezTo>
                  <a:pt x="14259" y="4753"/>
                  <a:pt x="14384" y="4954"/>
                  <a:pt x="14360" y="5079"/>
                </a:cubicBezTo>
                <a:cubicBezTo>
                  <a:pt x="14341" y="5182"/>
                  <a:pt x="14291" y="5641"/>
                  <a:pt x="14249" y="6100"/>
                </a:cubicBezTo>
                <a:cubicBezTo>
                  <a:pt x="14186" y="6804"/>
                  <a:pt x="14190" y="6983"/>
                  <a:pt x="14280" y="7257"/>
                </a:cubicBezTo>
                <a:cubicBezTo>
                  <a:pt x="14380" y="7564"/>
                  <a:pt x="14376" y="7592"/>
                  <a:pt x="14210" y="7811"/>
                </a:cubicBezTo>
                <a:cubicBezTo>
                  <a:pt x="14113" y="7938"/>
                  <a:pt x="14006" y="8168"/>
                  <a:pt x="13972" y="8322"/>
                </a:cubicBezTo>
                <a:cubicBezTo>
                  <a:pt x="13938" y="8477"/>
                  <a:pt x="13854" y="8789"/>
                  <a:pt x="13785" y="9014"/>
                </a:cubicBezTo>
                <a:cubicBezTo>
                  <a:pt x="13717" y="9240"/>
                  <a:pt x="13646" y="9605"/>
                  <a:pt x="13627" y="9827"/>
                </a:cubicBezTo>
                <a:cubicBezTo>
                  <a:pt x="13609" y="10049"/>
                  <a:pt x="13582" y="10320"/>
                  <a:pt x="13567" y="10431"/>
                </a:cubicBezTo>
                <a:cubicBezTo>
                  <a:pt x="13550" y="10556"/>
                  <a:pt x="13596" y="10648"/>
                  <a:pt x="13692" y="10677"/>
                </a:cubicBezTo>
                <a:cubicBezTo>
                  <a:pt x="13796" y="10709"/>
                  <a:pt x="13844" y="10656"/>
                  <a:pt x="13844" y="10504"/>
                </a:cubicBezTo>
                <a:cubicBezTo>
                  <a:pt x="13844" y="10382"/>
                  <a:pt x="13934" y="10221"/>
                  <a:pt x="14047" y="10142"/>
                </a:cubicBezTo>
                <a:cubicBezTo>
                  <a:pt x="14158" y="10064"/>
                  <a:pt x="14250" y="9931"/>
                  <a:pt x="14251" y="9845"/>
                </a:cubicBezTo>
                <a:cubicBezTo>
                  <a:pt x="14252" y="9759"/>
                  <a:pt x="14341" y="9475"/>
                  <a:pt x="14450" y="9214"/>
                </a:cubicBezTo>
                <a:lnTo>
                  <a:pt x="14646" y="8740"/>
                </a:lnTo>
                <a:lnTo>
                  <a:pt x="14871" y="9168"/>
                </a:lnTo>
                <a:cubicBezTo>
                  <a:pt x="15136" y="9676"/>
                  <a:pt x="15460" y="9962"/>
                  <a:pt x="16129" y="10281"/>
                </a:cubicBezTo>
                <a:cubicBezTo>
                  <a:pt x="16400" y="10410"/>
                  <a:pt x="16628" y="10574"/>
                  <a:pt x="16636" y="10645"/>
                </a:cubicBezTo>
                <a:cubicBezTo>
                  <a:pt x="16644" y="10716"/>
                  <a:pt x="16497" y="10875"/>
                  <a:pt x="16311" y="10999"/>
                </a:cubicBezTo>
                <a:cubicBezTo>
                  <a:pt x="16033" y="11185"/>
                  <a:pt x="15973" y="11281"/>
                  <a:pt x="15973" y="11545"/>
                </a:cubicBezTo>
                <a:cubicBezTo>
                  <a:pt x="15973" y="11722"/>
                  <a:pt x="15875" y="12107"/>
                  <a:pt x="15754" y="12401"/>
                </a:cubicBezTo>
                <a:cubicBezTo>
                  <a:pt x="15633" y="12696"/>
                  <a:pt x="15534" y="12979"/>
                  <a:pt x="15534" y="13032"/>
                </a:cubicBezTo>
                <a:cubicBezTo>
                  <a:pt x="15534" y="13085"/>
                  <a:pt x="15656" y="13411"/>
                  <a:pt x="15804" y="13755"/>
                </a:cubicBezTo>
                <a:cubicBezTo>
                  <a:pt x="15953" y="14100"/>
                  <a:pt x="16075" y="14428"/>
                  <a:pt x="16075" y="14484"/>
                </a:cubicBezTo>
                <a:cubicBezTo>
                  <a:pt x="16075" y="14540"/>
                  <a:pt x="15984" y="14761"/>
                  <a:pt x="15872" y="14975"/>
                </a:cubicBezTo>
                <a:cubicBezTo>
                  <a:pt x="15760" y="15190"/>
                  <a:pt x="15669" y="15417"/>
                  <a:pt x="15669" y="15482"/>
                </a:cubicBezTo>
                <a:cubicBezTo>
                  <a:pt x="15669" y="15547"/>
                  <a:pt x="15836" y="15754"/>
                  <a:pt x="16041" y="15942"/>
                </a:cubicBezTo>
                <a:cubicBezTo>
                  <a:pt x="16245" y="16130"/>
                  <a:pt x="16413" y="16301"/>
                  <a:pt x="16413" y="16322"/>
                </a:cubicBezTo>
                <a:cubicBezTo>
                  <a:pt x="16413" y="16344"/>
                  <a:pt x="16322" y="16591"/>
                  <a:pt x="16210" y="16873"/>
                </a:cubicBezTo>
                <a:cubicBezTo>
                  <a:pt x="15967" y="17485"/>
                  <a:pt x="15964" y="17598"/>
                  <a:pt x="16157" y="18336"/>
                </a:cubicBezTo>
                <a:cubicBezTo>
                  <a:pt x="16314" y="18934"/>
                  <a:pt x="16341" y="19171"/>
                  <a:pt x="16372" y="20227"/>
                </a:cubicBezTo>
                <a:cubicBezTo>
                  <a:pt x="16382" y="20582"/>
                  <a:pt x="16409" y="20909"/>
                  <a:pt x="16432" y="20956"/>
                </a:cubicBezTo>
                <a:cubicBezTo>
                  <a:pt x="16481" y="21054"/>
                  <a:pt x="17157" y="20089"/>
                  <a:pt x="17157" y="19921"/>
                </a:cubicBezTo>
                <a:cubicBezTo>
                  <a:pt x="17157" y="19732"/>
                  <a:pt x="16656" y="18585"/>
                  <a:pt x="16570" y="18576"/>
                </a:cubicBezTo>
                <a:cubicBezTo>
                  <a:pt x="16471" y="18565"/>
                  <a:pt x="16209" y="17847"/>
                  <a:pt x="16213" y="17598"/>
                </a:cubicBezTo>
                <a:cubicBezTo>
                  <a:pt x="16214" y="17498"/>
                  <a:pt x="16315" y="17190"/>
                  <a:pt x="16436" y="16916"/>
                </a:cubicBezTo>
                <a:lnTo>
                  <a:pt x="16656" y="16417"/>
                </a:lnTo>
                <a:lnTo>
                  <a:pt x="17156" y="16543"/>
                </a:lnTo>
                <a:cubicBezTo>
                  <a:pt x="17431" y="16612"/>
                  <a:pt x="17679" y="16715"/>
                  <a:pt x="17707" y="16771"/>
                </a:cubicBezTo>
                <a:cubicBezTo>
                  <a:pt x="17780" y="16919"/>
                  <a:pt x="17889" y="19006"/>
                  <a:pt x="17887" y="20215"/>
                </a:cubicBezTo>
                <a:cubicBezTo>
                  <a:pt x="17886" y="20786"/>
                  <a:pt x="17905" y="21320"/>
                  <a:pt x="17930" y="21401"/>
                </a:cubicBezTo>
                <a:cubicBezTo>
                  <a:pt x="17987" y="21587"/>
                  <a:pt x="18056" y="21587"/>
                  <a:pt x="18531" y="21395"/>
                </a:cubicBezTo>
                <a:cubicBezTo>
                  <a:pt x="18921" y="21238"/>
                  <a:pt x="19036" y="20967"/>
                  <a:pt x="18781" y="20805"/>
                </a:cubicBezTo>
                <a:cubicBezTo>
                  <a:pt x="18708" y="20758"/>
                  <a:pt x="18583" y="20556"/>
                  <a:pt x="18505" y="20355"/>
                </a:cubicBezTo>
                <a:cubicBezTo>
                  <a:pt x="18426" y="20154"/>
                  <a:pt x="18313" y="19955"/>
                  <a:pt x="18253" y="19912"/>
                </a:cubicBezTo>
                <a:cubicBezTo>
                  <a:pt x="18175" y="19856"/>
                  <a:pt x="18111" y="19452"/>
                  <a:pt x="18027" y="18489"/>
                </a:cubicBezTo>
                <a:cubicBezTo>
                  <a:pt x="17962" y="17749"/>
                  <a:pt x="17907" y="17036"/>
                  <a:pt x="17904" y="16903"/>
                </a:cubicBezTo>
                <a:cubicBezTo>
                  <a:pt x="17900" y="16631"/>
                  <a:pt x="17924" y="16607"/>
                  <a:pt x="18441" y="16402"/>
                </a:cubicBezTo>
                <a:cubicBezTo>
                  <a:pt x="19011" y="16177"/>
                  <a:pt x="19041" y="16105"/>
                  <a:pt x="18813" y="15506"/>
                </a:cubicBezTo>
                <a:cubicBezTo>
                  <a:pt x="18678" y="15152"/>
                  <a:pt x="18594" y="14706"/>
                  <a:pt x="18536" y="14037"/>
                </a:cubicBezTo>
                <a:cubicBezTo>
                  <a:pt x="18454" y="13095"/>
                  <a:pt x="18456" y="13070"/>
                  <a:pt x="18620" y="12723"/>
                </a:cubicBezTo>
                <a:lnTo>
                  <a:pt x="18786" y="12370"/>
                </a:lnTo>
                <a:lnTo>
                  <a:pt x="19196" y="12700"/>
                </a:lnTo>
                <a:cubicBezTo>
                  <a:pt x="19448" y="12904"/>
                  <a:pt x="19805" y="13060"/>
                  <a:pt x="20122" y="13105"/>
                </a:cubicBezTo>
                <a:cubicBezTo>
                  <a:pt x="20406" y="13144"/>
                  <a:pt x="20709" y="13267"/>
                  <a:pt x="20796" y="13376"/>
                </a:cubicBezTo>
                <a:cubicBezTo>
                  <a:pt x="20987" y="13616"/>
                  <a:pt x="21261" y="13509"/>
                  <a:pt x="21296" y="13179"/>
                </a:cubicBezTo>
                <a:cubicBezTo>
                  <a:pt x="21339" y="12776"/>
                  <a:pt x="21276" y="12506"/>
                  <a:pt x="21102" y="12347"/>
                </a:cubicBezTo>
                <a:cubicBezTo>
                  <a:pt x="20931" y="12191"/>
                  <a:pt x="20940" y="11924"/>
                  <a:pt x="21115" y="11924"/>
                </a:cubicBezTo>
                <a:cubicBezTo>
                  <a:pt x="21227" y="11924"/>
                  <a:pt x="21246" y="11710"/>
                  <a:pt x="21145" y="11585"/>
                </a:cubicBezTo>
                <a:cubicBezTo>
                  <a:pt x="21108" y="11539"/>
                  <a:pt x="21093" y="11368"/>
                  <a:pt x="21113" y="11205"/>
                </a:cubicBezTo>
                <a:cubicBezTo>
                  <a:pt x="21133" y="11039"/>
                  <a:pt x="21089" y="10671"/>
                  <a:pt x="21012" y="10371"/>
                </a:cubicBezTo>
                <a:cubicBezTo>
                  <a:pt x="20936" y="10076"/>
                  <a:pt x="20875" y="9749"/>
                  <a:pt x="20875" y="9645"/>
                </a:cubicBezTo>
                <a:cubicBezTo>
                  <a:pt x="20875" y="9541"/>
                  <a:pt x="20797" y="9272"/>
                  <a:pt x="20702" y="9046"/>
                </a:cubicBezTo>
                <a:cubicBezTo>
                  <a:pt x="20586" y="8768"/>
                  <a:pt x="20546" y="8563"/>
                  <a:pt x="20582" y="8415"/>
                </a:cubicBezTo>
                <a:cubicBezTo>
                  <a:pt x="20611" y="8295"/>
                  <a:pt x="20637" y="7589"/>
                  <a:pt x="20638" y="6846"/>
                </a:cubicBezTo>
                <a:lnTo>
                  <a:pt x="20641" y="5495"/>
                </a:lnTo>
                <a:lnTo>
                  <a:pt x="20887" y="5378"/>
                </a:lnTo>
                <a:cubicBezTo>
                  <a:pt x="21023" y="5314"/>
                  <a:pt x="21188" y="5141"/>
                  <a:pt x="21253" y="4995"/>
                </a:cubicBezTo>
                <a:cubicBezTo>
                  <a:pt x="21368" y="4741"/>
                  <a:pt x="21367" y="4721"/>
                  <a:pt x="21242" y="4469"/>
                </a:cubicBezTo>
                <a:cubicBezTo>
                  <a:pt x="21170" y="4324"/>
                  <a:pt x="20915" y="4065"/>
                  <a:pt x="20675" y="3893"/>
                </a:cubicBezTo>
                <a:cubicBezTo>
                  <a:pt x="20285" y="3612"/>
                  <a:pt x="20219" y="3510"/>
                  <a:pt x="20044" y="2906"/>
                </a:cubicBezTo>
                <a:cubicBezTo>
                  <a:pt x="19936" y="2536"/>
                  <a:pt x="19769" y="2063"/>
                  <a:pt x="19671" y="1856"/>
                </a:cubicBezTo>
                <a:cubicBezTo>
                  <a:pt x="19436" y="1358"/>
                  <a:pt x="18801" y="732"/>
                  <a:pt x="18320" y="525"/>
                </a:cubicBezTo>
                <a:cubicBezTo>
                  <a:pt x="18108" y="434"/>
                  <a:pt x="17886" y="277"/>
                  <a:pt x="17827" y="178"/>
                </a:cubicBezTo>
                <a:cubicBezTo>
                  <a:pt x="17752" y="49"/>
                  <a:pt x="17611" y="-13"/>
                  <a:pt x="17492" y="2"/>
                </a:cubicBezTo>
                <a:close/>
                <a:moveTo>
                  <a:pt x="3978" y="37"/>
                </a:moveTo>
                <a:cubicBezTo>
                  <a:pt x="3932" y="32"/>
                  <a:pt x="3889" y="75"/>
                  <a:pt x="3822" y="162"/>
                </a:cubicBezTo>
                <a:cubicBezTo>
                  <a:pt x="3738" y="271"/>
                  <a:pt x="3472" y="433"/>
                  <a:pt x="3230" y="523"/>
                </a:cubicBezTo>
                <a:cubicBezTo>
                  <a:pt x="2565" y="771"/>
                  <a:pt x="2018" y="1362"/>
                  <a:pt x="1586" y="2299"/>
                </a:cubicBezTo>
                <a:cubicBezTo>
                  <a:pt x="1239" y="3049"/>
                  <a:pt x="1179" y="3122"/>
                  <a:pt x="735" y="3324"/>
                </a:cubicBezTo>
                <a:cubicBezTo>
                  <a:pt x="-94" y="3702"/>
                  <a:pt x="-232" y="4246"/>
                  <a:pt x="373" y="4754"/>
                </a:cubicBezTo>
                <a:cubicBezTo>
                  <a:pt x="550" y="4903"/>
                  <a:pt x="740" y="5073"/>
                  <a:pt x="795" y="5133"/>
                </a:cubicBezTo>
                <a:cubicBezTo>
                  <a:pt x="929" y="5278"/>
                  <a:pt x="948" y="5900"/>
                  <a:pt x="826" y="6103"/>
                </a:cubicBezTo>
                <a:cubicBezTo>
                  <a:pt x="711" y="6294"/>
                  <a:pt x="698" y="6720"/>
                  <a:pt x="802" y="6849"/>
                </a:cubicBezTo>
                <a:cubicBezTo>
                  <a:pt x="843" y="6899"/>
                  <a:pt x="860" y="7067"/>
                  <a:pt x="840" y="7221"/>
                </a:cubicBezTo>
                <a:cubicBezTo>
                  <a:pt x="815" y="7409"/>
                  <a:pt x="857" y="7602"/>
                  <a:pt x="969" y="7809"/>
                </a:cubicBezTo>
                <a:cubicBezTo>
                  <a:pt x="1060" y="7978"/>
                  <a:pt x="1135" y="8265"/>
                  <a:pt x="1135" y="8446"/>
                </a:cubicBezTo>
                <a:cubicBezTo>
                  <a:pt x="1135" y="9217"/>
                  <a:pt x="2009" y="10217"/>
                  <a:pt x="2834" y="10390"/>
                </a:cubicBezTo>
                <a:cubicBezTo>
                  <a:pt x="3449" y="10519"/>
                  <a:pt x="3443" y="10871"/>
                  <a:pt x="2826" y="10862"/>
                </a:cubicBezTo>
                <a:cubicBezTo>
                  <a:pt x="2601" y="10858"/>
                  <a:pt x="2486" y="10918"/>
                  <a:pt x="2461" y="11052"/>
                </a:cubicBezTo>
                <a:cubicBezTo>
                  <a:pt x="2431" y="11208"/>
                  <a:pt x="2249" y="11247"/>
                  <a:pt x="1558" y="11247"/>
                </a:cubicBezTo>
                <a:cubicBezTo>
                  <a:pt x="775" y="11247"/>
                  <a:pt x="680" y="11221"/>
                  <a:pt x="576" y="10976"/>
                </a:cubicBezTo>
                <a:cubicBezTo>
                  <a:pt x="437" y="10652"/>
                  <a:pt x="367" y="10638"/>
                  <a:pt x="233" y="10906"/>
                </a:cubicBezTo>
                <a:cubicBezTo>
                  <a:pt x="27" y="11320"/>
                  <a:pt x="267" y="11932"/>
                  <a:pt x="526" y="11654"/>
                </a:cubicBezTo>
                <a:cubicBezTo>
                  <a:pt x="666" y="11504"/>
                  <a:pt x="2087" y="11492"/>
                  <a:pt x="2349" y="11638"/>
                </a:cubicBezTo>
                <a:cubicBezTo>
                  <a:pt x="2449" y="11694"/>
                  <a:pt x="2532" y="11866"/>
                  <a:pt x="2557" y="12066"/>
                </a:cubicBezTo>
                <a:cubicBezTo>
                  <a:pt x="2586" y="12302"/>
                  <a:pt x="2635" y="12387"/>
                  <a:pt x="2728" y="12355"/>
                </a:cubicBezTo>
                <a:cubicBezTo>
                  <a:pt x="3200" y="12192"/>
                  <a:pt x="3193" y="12178"/>
                  <a:pt x="3236" y="13281"/>
                </a:cubicBezTo>
                <a:cubicBezTo>
                  <a:pt x="3257" y="13840"/>
                  <a:pt x="3309" y="14541"/>
                  <a:pt x="3351" y="14839"/>
                </a:cubicBezTo>
                <a:cubicBezTo>
                  <a:pt x="3394" y="15137"/>
                  <a:pt x="3447" y="15731"/>
                  <a:pt x="3469" y="16159"/>
                </a:cubicBezTo>
                <a:cubicBezTo>
                  <a:pt x="3508" y="16894"/>
                  <a:pt x="3522" y="16944"/>
                  <a:pt x="3725" y="17052"/>
                </a:cubicBezTo>
                <a:lnTo>
                  <a:pt x="3940" y="17166"/>
                </a:lnTo>
                <a:lnTo>
                  <a:pt x="3921" y="18511"/>
                </a:lnTo>
                <a:cubicBezTo>
                  <a:pt x="3906" y="19621"/>
                  <a:pt x="3882" y="19891"/>
                  <a:pt x="3779" y="20059"/>
                </a:cubicBezTo>
                <a:cubicBezTo>
                  <a:pt x="3711" y="20171"/>
                  <a:pt x="3636" y="20370"/>
                  <a:pt x="3613" y="20503"/>
                </a:cubicBezTo>
                <a:cubicBezTo>
                  <a:pt x="3589" y="20637"/>
                  <a:pt x="3479" y="20851"/>
                  <a:pt x="3367" y="20979"/>
                </a:cubicBezTo>
                <a:cubicBezTo>
                  <a:pt x="3255" y="21106"/>
                  <a:pt x="3163" y="21287"/>
                  <a:pt x="3163" y="21380"/>
                </a:cubicBezTo>
                <a:cubicBezTo>
                  <a:pt x="3163" y="21501"/>
                  <a:pt x="3315" y="21549"/>
                  <a:pt x="3703" y="21549"/>
                </a:cubicBezTo>
                <a:lnTo>
                  <a:pt x="4245" y="21549"/>
                </a:lnTo>
                <a:lnTo>
                  <a:pt x="4245" y="20812"/>
                </a:lnTo>
                <a:cubicBezTo>
                  <a:pt x="4245" y="20406"/>
                  <a:pt x="4214" y="20037"/>
                  <a:pt x="4177" y="19991"/>
                </a:cubicBezTo>
                <a:cubicBezTo>
                  <a:pt x="4139" y="19944"/>
                  <a:pt x="4109" y="19307"/>
                  <a:pt x="4109" y="18547"/>
                </a:cubicBezTo>
                <a:cubicBezTo>
                  <a:pt x="4109" y="17300"/>
                  <a:pt x="4121" y="17180"/>
                  <a:pt x="4245" y="17115"/>
                </a:cubicBezTo>
                <a:cubicBezTo>
                  <a:pt x="4356" y="17057"/>
                  <a:pt x="4379" y="16930"/>
                  <a:pt x="4379" y="16390"/>
                </a:cubicBezTo>
                <a:cubicBezTo>
                  <a:pt x="4379" y="15686"/>
                  <a:pt x="4385" y="15668"/>
                  <a:pt x="4669" y="15532"/>
                </a:cubicBezTo>
                <a:cubicBezTo>
                  <a:pt x="4847" y="15447"/>
                  <a:pt x="4868" y="15487"/>
                  <a:pt x="5027" y="16205"/>
                </a:cubicBezTo>
                <a:cubicBezTo>
                  <a:pt x="5198" y="16983"/>
                  <a:pt x="5221" y="17007"/>
                  <a:pt x="5534" y="16747"/>
                </a:cubicBezTo>
                <a:cubicBezTo>
                  <a:pt x="5615" y="16680"/>
                  <a:pt x="5730" y="16938"/>
                  <a:pt x="5999" y="17782"/>
                </a:cubicBezTo>
                <a:cubicBezTo>
                  <a:pt x="6195" y="18401"/>
                  <a:pt x="6363" y="19042"/>
                  <a:pt x="6372" y="19207"/>
                </a:cubicBezTo>
                <a:cubicBezTo>
                  <a:pt x="6388" y="19495"/>
                  <a:pt x="6711" y="20465"/>
                  <a:pt x="6791" y="20465"/>
                </a:cubicBezTo>
                <a:cubicBezTo>
                  <a:pt x="6886" y="20465"/>
                  <a:pt x="7618" y="19298"/>
                  <a:pt x="7599" y="19177"/>
                </a:cubicBezTo>
                <a:cubicBezTo>
                  <a:pt x="7587" y="19103"/>
                  <a:pt x="7479" y="19061"/>
                  <a:pt x="7360" y="19085"/>
                </a:cubicBezTo>
                <a:cubicBezTo>
                  <a:pt x="7237" y="19110"/>
                  <a:pt x="7068" y="19032"/>
                  <a:pt x="6972" y="18906"/>
                </a:cubicBezTo>
                <a:cubicBezTo>
                  <a:pt x="6879" y="18783"/>
                  <a:pt x="6760" y="18715"/>
                  <a:pt x="6708" y="18755"/>
                </a:cubicBezTo>
                <a:cubicBezTo>
                  <a:pt x="6646" y="18802"/>
                  <a:pt x="6466" y="18443"/>
                  <a:pt x="6199" y="17739"/>
                </a:cubicBezTo>
                <a:lnTo>
                  <a:pt x="5785" y="16649"/>
                </a:lnTo>
                <a:lnTo>
                  <a:pt x="5922" y="16354"/>
                </a:lnTo>
                <a:lnTo>
                  <a:pt x="6058" y="16059"/>
                </a:lnTo>
                <a:lnTo>
                  <a:pt x="5813" y="15325"/>
                </a:lnTo>
                <a:cubicBezTo>
                  <a:pt x="5574" y="14609"/>
                  <a:pt x="5164" y="12393"/>
                  <a:pt x="5231" y="12175"/>
                </a:cubicBezTo>
                <a:cubicBezTo>
                  <a:pt x="5249" y="12115"/>
                  <a:pt x="5325" y="12141"/>
                  <a:pt x="5400" y="12233"/>
                </a:cubicBezTo>
                <a:cubicBezTo>
                  <a:pt x="5515" y="12375"/>
                  <a:pt x="5552" y="12356"/>
                  <a:pt x="5650" y="12106"/>
                </a:cubicBezTo>
                <a:lnTo>
                  <a:pt x="5765" y="11812"/>
                </a:lnTo>
                <a:lnTo>
                  <a:pt x="6587" y="12174"/>
                </a:lnTo>
                <a:cubicBezTo>
                  <a:pt x="7076" y="12389"/>
                  <a:pt x="7464" y="12636"/>
                  <a:pt x="7545" y="12783"/>
                </a:cubicBezTo>
                <a:cubicBezTo>
                  <a:pt x="7741" y="13141"/>
                  <a:pt x="7991" y="13033"/>
                  <a:pt x="8017" y="12580"/>
                </a:cubicBezTo>
                <a:cubicBezTo>
                  <a:pt x="8041" y="12159"/>
                  <a:pt x="7846" y="11958"/>
                  <a:pt x="7634" y="12186"/>
                </a:cubicBezTo>
                <a:cubicBezTo>
                  <a:pt x="7438" y="12397"/>
                  <a:pt x="5859" y="11560"/>
                  <a:pt x="5815" y="11222"/>
                </a:cubicBezTo>
                <a:cubicBezTo>
                  <a:pt x="5796" y="11074"/>
                  <a:pt x="5721" y="10976"/>
                  <a:pt x="5627" y="10976"/>
                </a:cubicBezTo>
                <a:cubicBezTo>
                  <a:pt x="5392" y="10976"/>
                  <a:pt x="5108" y="10725"/>
                  <a:pt x="5138" y="10544"/>
                </a:cubicBezTo>
                <a:cubicBezTo>
                  <a:pt x="5153" y="10457"/>
                  <a:pt x="5376" y="10301"/>
                  <a:pt x="5634" y="10198"/>
                </a:cubicBezTo>
                <a:cubicBezTo>
                  <a:pt x="6259" y="9949"/>
                  <a:pt x="7037" y="8869"/>
                  <a:pt x="7052" y="8231"/>
                </a:cubicBezTo>
                <a:cubicBezTo>
                  <a:pt x="7056" y="8063"/>
                  <a:pt x="7096" y="7790"/>
                  <a:pt x="7141" y="7624"/>
                </a:cubicBezTo>
                <a:cubicBezTo>
                  <a:pt x="7204" y="7389"/>
                  <a:pt x="7204" y="7265"/>
                  <a:pt x="7141" y="7061"/>
                </a:cubicBezTo>
                <a:cubicBezTo>
                  <a:pt x="7082" y="6872"/>
                  <a:pt x="7077" y="6616"/>
                  <a:pt x="7122" y="6150"/>
                </a:cubicBezTo>
                <a:cubicBezTo>
                  <a:pt x="7177" y="5583"/>
                  <a:pt x="7218" y="5468"/>
                  <a:pt x="7454" y="5223"/>
                </a:cubicBezTo>
                <a:cubicBezTo>
                  <a:pt x="7603" y="5069"/>
                  <a:pt x="7734" y="4839"/>
                  <a:pt x="7747" y="4710"/>
                </a:cubicBezTo>
                <a:cubicBezTo>
                  <a:pt x="7775" y="4415"/>
                  <a:pt x="7442" y="3998"/>
                  <a:pt x="6997" y="3769"/>
                </a:cubicBezTo>
                <a:cubicBezTo>
                  <a:pt x="6739" y="3637"/>
                  <a:pt x="6644" y="3509"/>
                  <a:pt x="6562" y="3187"/>
                </a:cubicBezTo>
                <a:cubicBezTo>
                  <a:pt x="6238" y="1903"/>
                  <a:pt x="5575" y="957"/>
                  <a:pt x="4762" y="616"/>
                </a:cubicBezTo>
                <a:cubicBezTo>
                  <a:pt x="4525" y="517"/>
                  <a:pt x="4251" y="329"/>
                  <a:pt x="4153" y="200"/>
                </a:cubicBezTo>
                <a:cubicBezTo>
                  <a:pt x="4073" y="96"/>
                  <a:pt x="4024" y="42"/>
                  <a:pt x="3978" y="37"/>
                </a:cubicBezTo>
                <a:close/>
                <a:moveTo>
                  <a:pt x="20236" y="9694"/>
                </a:moveTo>
                <a:cubicBezTo>
                  <a:pt x="20299" y="9692"/>
                  <a:pt x="20334" y="9791"/>
                  <a:pt x="20334" y="9990"/>
                </a:cubicBezTo>
                <a:cubicBezTo>
                  <a:pt x="20334" y="10492"/>
                  <a:pt x="20564" y="11240"/>
                  <a:pt x="20760" y="11377"/>
                </a:cubicBezTo>
                <a:cubicBezTo>
                  <a:pt x="20928" y="11494"/>
                  <a:pt x="20946" y="11549"/>
                  <a:pt x="20875" y="11721"/>
                </a:cubicBezTo>
                <a:cubicBezTo>
                  <a:pt x="20811" y="11875"/>
                  <a:pt x="20810" y="11971"/>
                  <a:pt x="20868" y="12111"/>
                </a:cubicBezTo>
                <a:cubicBezTo>
                  <a:pt x="20928" y="12257"/>
                  <a:pt x="20908" y="12345"/>
                  <a:pt x="20777" y="12518"/>
                </a:cubicBezTo>
                <a:cubicBezTo>
                  <a:pt x="20577" y="12781"/>
                  <a:pt x="20237" y="12784"/>
                  <a:pt x="19708" y="12526"/>
                </a:cubicBezTo>
                <a:cubicBezTo>
                  <a:pt x="19197" y="12278"/>
                  <a:pt x="18914" y="11976"/>
                  <a:pt x="18914" y="11677"/>
                </a:cubicBezTo>
                <a:cubicBezTo>
                  <a:pt x="18914" y="11506"/>
                  <a:pt x="18834" y="11398"/>
                  <a:pt x="18639" y="11307"/>
                </a:cubicBezTo>
                <a:cubicBezTo>
                  <a:pt x="18224" y="11115"/>
                  <a:pt x="18286" y="10919"/>
                  <a:pt x="18794" y="10818"/>
                </a:cubicBezTo>
                <a:cubicBezTo>
                  <a:pt x="19391" y="10700"/>
                  <a:pt x="19687" y="10494"/>
                  <a:pt x="19966" y="10002"/>
                </a:cubicBezTo>
                <a:cubicBezTo>
                  <a:pt x="20082" y="9799"/>
                  <a:pt x="20173" y="9696"/>
                  <a:pt x="20236" y="9694"/>
                </a:cubicBezTo>
                <a:close/>
                <a:moveTo>
                  <a:pt x="14765" y="10918"/>
                </a:moveTo>
                <a:cubicBezTo>
                  <a:pt x="14728" y="10920"/>
                  <a:pt x="14719" y="10990"/>
                  <a:pt x="14701" y="11130"/>
                </a:cubicBezTo>
                <a:cubicBezTo>
                  <a:pt x="14651" y="11515"/>
                  <a:pt x="14765" y="11966"/>
                  <a:pt x="14981" y="12235"/>
                </a:cubicBezTo>
                <a:cubicBezTo>
                  <a:pt x="15205" y="12513"/>
                  <a:pt x="15177" y="12517"/>
                  <a:pt x="15265" y="12190"/>
                </a:cubicBezTo>
                <a:cubicBezTo>
                  <a:pt x="15375" y="11776"/>
                  <a:pt x="15284" y="11409"/>
                  <a:pt x="14996" y="11114"/>
                </a:cubicBezTo>
                <a:cubicBezTo>
                  <a:pt x="14867" y="10982"/>
                  <a:pt x="14802" y="10916"/>
                  <a:pt x="14765" y="10918"/>
                </a:cubicBezTo>
                <a:close/>
                <a:moveTo>
                  <a:pt x="13611" y="12607"/>
                </a:moveTo>
                <a:cubicBezTo>
                  <a:pt x="13430" y="12609"/>
                  <a:pt x="13241" y="12659"/>
                  <a:pt x="13122" y="12754"/>
                </a:cubicBezTo>
                <a:cubicBezTo>
                  <a:pt x="13017" y="12837"/>
                  <a:pt x="12747" y="12914"/>
                  <a:pt x="12523" y="12924"/>
                </a:cubicBezTo>
                <a:cubicBezTo>
                  <a:pt x="12038" y="12946"/>
                  <a:pt x="11717" y="13277"/>
                  <a:pt x="11782" y="13690"/>
                </a:cubicBezTo>
                <a:cubicBezTo>
                  <a:pt x="11808" y="13850"/>
                  <a:pt x="11764" y="14110"/>
                  <a:pt x="11668" y="14373"/>
                </a:cubicBezTo>
                <a:cubicBezTo>
                  <a:pt x="11527" y="14755"/>
                  <a:pt x="11513" y="14925"/>
                  <a:pt x="11529" y="16050"/>
                </a:cubicBezTo>
                <a:cubicBezTo>
                  <a:pt x="11546" y="17203"/>
                  <a:pt x="11534" y="17338"/>
                  <a:pt x="11378" y="17765"/>
                </a:cubicBezTo>
                <a:cubicBezTo>
                  <a:pt x="11075" y="18591"/>
                  <a:pt x="10921" y="19369"/>
                  <a:pt x="10966" y="19847"/>
                </a:cubicBezTo>
                <a:cubicBezTo>
                  <a:pt x="11013" y="20354"/>
                  <a:pt x="11240" y="20832"/>
                  <a:pt x="11519" y="21010"/>
                </a:cubicBezTo>
                <a:cubicBezTo>
                  <a:pt x="11839" y="21214"/>
                  <a:pt x="12424" y="21037"/>
                  <a:pt x="12864" y="20603"/>
                </a:cubicBezTo>
                <a:cubicBezTo>
                  <a:pt x="13177" y="20293"/>
                  <a:pt x="13323" y="20040"/>
                  <a:pt x="13508" y="19490"/>
                </a:cubicBezTo>
                <a:cubicBezTo>
                  <a:pt x="13696" y="18927"/>
                  <a:pt x="13799" y="18754"/>
                  <a:pt x="13998" y="18660"/>
                </a:cubicBezTo>
                <a:lnTo>
                  <a:pt x="14250" y="18540"/>
                </a:lnTo>
                <a:lnTo>
                  <a:pt x="14250" y="17784"/>
                </a:lnTo>
                <a:cubicBezTo>
                  <a:pt x="14250" y="17137"/>
                  <a:pt x="14285" y="16926"/>
                  <a:pt x="14494" y="16317"/>
                </a:cubicBezTo>
                <a:cubicBezTo>
                  <a:pt x="14655" y="15847"/>
                  <a:pt x="14750" y="15395"/>
                  <a:pt x="14773" y="14986"/>
                </a:cubicBezTo>
                <a:cubicBezTo>
                  <a:pt x="14813" y="14274"/>
                  <a:pt x="14735" y="14012"/>
                  <a:pt x="14402" y="13733"/>
                </a:cubicBezTo>
                <a:cubicBezTo>
                  <a:pt x="14238" y="13596"/>
                  <a:pt x="14182" y="13462"/>
                  <a:pt x="14182" y="13215"/>
                </a:cubicBezTo>
                <a:cubicBezTo>
                  <a:pt x="14182" y="13026"/>
                  <a:pt x="14126" y="12823"/>
                  <a:pt x="14051" y="12743"/>
                </a:cubicBezTo>
                <a:cubicBezTo>
                  <a:pt x="13965" y="12651"/>
                  <a:pt x="13792" y="12605"/>
                  <a:pt x="13611" y="12607"/>
                </a:cubicBezTo>
                <a:close/>
                <a:moveTo>
                  <a:pt x="2134" y="13551"/>
                </a:moveTo>
                <a:cubicBezTo>
                  <a:pt x="1863" y="13551"/>
                  <a:pt x="1861" y="13555"/>
                  <a:pt x="1904" y="13986"/>
                </a:cubicBezTo>
                <a:cubicBezTo>
                  <a:pt x="1961" y="14554"/>
                  <a:pt x="2121" y="15029"/>
                  <a:pt x="2305" y="15178"/>
                </a:cubicBezTo>
                <a:cubicBezTo>
                  <a:pt x="2386" y="15243"/>
                  <a:pt x="2540" y="15301"/>
                  <a:pt x="2647" y="15306"/>
                </a:cubicBezTo>
                <a:cubicBezTo>
                  <a:pt x="2815" y="15313"/>
                  <a:pt x="2835" y="15275"/>
                  <a:pt x="2800" y="15009"/>
                </a:cubicBezTo>
                <a:cubicBezTo>
                  <a:pt x="2777" y="14841"/>
                  <a:pt x="2758" y="14632"/>
                  <a:pt x="2758" y="14545"/>
                </a:cubicBezTo>
                <a:cubicBezTo>
                  <a:pt x="2757" y="14457"/>
                  <a:pt x="2678" y="14198"/>
                  <a:pt x="2582" y="13969"/>
                </a:cubicBezTo>
                <a:cubicBezTo>
                  <a:pt x="2440" y="13630"/>
                  <a:pt x="2356" y="13551"/>
                  <a:pt x="2134" y="13551"/>
                </a:cubicBezTo>
                <a:close/>
                <a:moveTo>
                  <a:pt x="11890" y="14897"/>
                </a:moveTo>
                <a:cubicBezTo>
                  <a:pt x="11987" y="14904"/>
                  <a:pt x="12092" y="15621"/>
                  <a:pt x="12466" y="18280"/>
                </a:cubicBezTo>
                <a:lnTo>
                  <a:pt x="12568" y="19010"/>
                </a:lnTo>
                <a:lnTo>
                  <a:pt x="12900" y="18930"/>
                </a:lnTo>
                <a:cubicBezTo>
                  <a:pt x="13110" y="18881"/>
                  <a:pt x="13249" y="18907"/>
                  <a:pt x="13278" y="19002"/>
                </a:cubicBezTo>
                <a:cubicBezTo>
                  <a:pt x="13351" y="19238"/>
                  <a:pt x="12685" y="20419"/>
                  <a:pt x="12385" y="20586"/>
                </a:cubicBezTo>
                <a:cubicBezTo>
                  <a:pt x="12239" y="20668"/>
                  <a:pt x="12059" y="20735"/>
                  <a:pt x="11985" y="20735"/>
                </a:cubicBezTo>
                <a:cubicBezTo>
                  <a:pt x="11768" y="20736"/>
                  <a:pt x="11387" y="20291"/>
                  <a:pt x="11283" y="19914"/>
                </a:cubicBezTo>
                <a:cubicBezTo>
                  <a:pt x="11193" y="19588"/>
                  <a:pt x="11205" y="19503"/>
                  <a:pt x="11477" y="18586"/>
                </a:cubicBezTo>
                <a:lnTo>
                  <a:pt x="11767" y="17607"/>
                </a:lnTo>
                <a:lnTo>
                  <a:pt x="11731" y="16465"/>
                </a:lnTo>
                <a:cubicBezTo>
                  <a:pt x="11706" y="15638"/>
                  <a:pt x="11720" y="15257"/>
                  <a:pt x="11785" y="15081"/>
                </a:cubicBezTo>
                <a:cubicBezTo>
                  <a:pt x="11826" y="14971"/>
                  <a:pt x="11857" y="14895"/>
                  <a:pt x="11890" y="14897"/>
                </a:cubicBezTo>
                <a:close/>
              </a:path>
            </a:pathLst>
          </a:custGeom>
          <a:ln w="25400">
            <a:miter lim="400000"/>
          </a:ln>
        </p:spPr>
      </p:pic>
      <p:pic>
        <p:nvPicPr>
          <p:cNvPr id="161" name="IMG_5302.jpeg" descr="IMG_5302.jpeg"/>
          <p:cNvPicPr>
            <a:picLocks noChangeAspect="1"/>
          </p:cNvPicPr>
          <p:nvPr/>
        </p:nvPicPr>
        <p:blipFill>
          <a:blip r:embed="rId4">
            <a:extLst/>
          </a:blip>
          <a:srcRect l="47555" t="43916" r="13648" b="37019"/>
          <a:stretch>
            <a:fillRect/>
          </a:stretch>
        </p:blipFill>
        <p:spPr>
          <a:xfrm rot="20001240">
            <a:off x="11096293" y="7903205"/>
            <a:ext cx="5606660" cy="3896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9" h="21480" fill="norm" stroke="1" extrusionOk="0">
                <a:moveTo>
                  <a:pt x="8400" y="0"/>
                </a:moveTo>
                <a:cubicBezTo>
                  <a:pt x="5658" y="0"/>
                  <a:pt x="5499" y="20"/>
                  <a:pt x="4843" y="446"/>
                </a:cubicBezTo>
                <a:cubicBezTo>
                  <a:pt x="4114" y="921"/>
                  <a:pt x="3454" y="1855"/>
                  <a:pt x="3178" y="2803"/>
                </a:cubicBezTo>
                <a:cubicBezTo>
                  <a:pt x="3017" y="3353"/>
                  <a:pt x="2972" y="3381"/>
                  <a:pt x="2240" y="3389"/>
                </a:cubicBezTo>
                <a:cubicBezTo>
                  <a:pt x="1247" y="3399"/>
                  <a:pt x="669" y="3867"/>
                  <a:pt x="279" y="4975"/>
                </a:cubicBezTo>
                <a:cubicBezTo>
                  <a:pt x="-83" y="6003"/>
                  <a:pt x="-91" y="6694"/>
                  <a:pt x="247" y="7699"/>
                </a:cubicBezTo>
                <a:cubicBezTo>
                  <a:pt x="607" y="8771"/>
                  <a:pt x="1329" y="9340"/>
                  <a:pt x="2238" y="9270"/>
                </a:cubicBezTo>
                <a:cubicBezTo>
                  <a:pt x="2918" y="9217"/>
                  <a:pt x="2921" y="9221"/>
                  <a:pt x="3161" y="9961"/>
                </a:cubicBezTo>
                <a:cubicBezTo>
                  <a:pt x="3487" y="10969"/>
                  <a:pt x="4202" y="12001"/>
                  <a:pt x="4857" y="12409"/>
                </a:cubicBezTo>
                <a:cubicBezTo>
                  <a:pt x="5692" y="12930"/>
                  <a:pt x="5730" y="12996"/>
                  <a:pt x="5519" y="13578"/>
                </a:cubicBezTo>
                <a:cubicBezTo>
                  <a:pt x="5239" y="14350"/>
                  <a:pt x="5294" y="14731"/>
                  <a:pt x="5775" y="15374"/>
                </a:cubicBezTo>
                <a:cubicBezTo>
                  <a:pt x="6449" y="16274"/>
                  <a:pt x="6458" y="16581"/>
                  <a:pt x="5845" y="17649"/>
                </a:cubicBezTo>
                <a:cubicBezTo>
                  <a:pt x="5553" y="18159"/>
                  <a:pt x="5227" y="18814"/>
                  <a:pt x="5122" y="19106"/>
                </a:cubicBezTo>
                <a:cubicBezTo>
                  <a:pt x="4953" y="19576"/>
                  <a:pt x="4881" y="19624"/>
                  <a:pt x="4495" y="19520"/>
                </a:cubicBezTo>
                <a:cubicBezTo>
                  <a:pt x="3922" y="19365"/>
                  <a:pt x="3508" y="19691"/>
                  <a:pt x="3508" y="20296"/>
                </a:cubicBezTo>
                <a:cubicBezTo>
                  <a:pt x="3508" y="20670"/>
                  <a:pt x="3624" y="20846"/>
                  <a:pt x="4062" y="21132"/>
                </a:cubicBezTo>
                <a:cubicBezTo>
                  <a:pt x="4778" y="21600"/>
                  <a:pt x="5269" y="21595"/>
                  <a:pt x="5598" y="21121"/>
                </a:cubicBezTo>
                <a:cubicBezTo>
                  <a:pt x="5802" y="20828"/>
                  <a:pt x="5831" y="20662"/>
                  <a:pt x="5729" y="20388"/>
                </a:cubicBezTo>
                <a:cubicBezTo>
                  <a:pt x="5623" y="20101"/>
                  <a:pt x="5709" y="19817"/>
                  <a:pt x="6185" y="18887"/>
                </a:cubicBezTo>
                <a:lnTo>
                  <a:pt x="6771" y="17741"/>
                </a:lnTo>
                <a:lnTo>
                  <a:pt x="7287" y="18120"/>
                </a:lnTo>
                <a:cubicBezTo>
                  <a:pt x="8002" y="18645"/>
                  <a:pt x="9226" y="18633"/>
                  <a:pt x="9974" y="18095"/>
                </a:cubicBezTo>
                <a:lnTo>
                  <a:pt x="10533" y="17693"/>
                </a:lnTo>
                <a:lnTo>
                  <a:pt x="11032" y="18266"/>
                </a:lnTo>
                <a:cubicBezTo>
                  <a:pt x="11897" y="19259"/>
                  <a:pt x="12226" y="19871"/>
                  <a:pt x="12270" y="20563"/>
                </a:cubicBezTo>
                <a:cubicBezTo>
                  <a:pt x="12309" y="21172"/>
                  <a:pt x="12348" y="21226"/>
                  <a:pt x="12792" y="21279"/>
                </a:cubicBezTo>
                <a:cubicBezTo>
                  <a:pt x="13424" y="21354"/>
                  <a:pt x="14304" y="20714"/>
                  <a:pt x="14411" y="20102"/>
                </a:cubicBezTo>
                <a:cubicBezTo>
                  <a:pt x="14536" y="19386"/>
                  <a:pt x="14372" y="19211"/>
                  <a:pt x="13636" y="19273"/>
                </a:cubicBezTo>
                <a:cubicBezTo>
                  <a:pt x="12971" y="19328"/>
                  <a:pt x="12959" y="19320"/>
                  <a:pt x="12135" y="18146"/>
                </a:cubicBezTo>
                <a:cubicBezTo>
                  <a:pt x="11508" y="17253"/>
                  <a:pt x="11342" y="16909"/>
                  <a:pt x="11456" y="16746"/>
                </a:cubicBezTo>
                <a:cubicBezTo>
                  <a:pt x="11605" y="16531"/>
                  <a:pt x="12791" y="16506"/>
                  <a:pt x="16944" y="16632"/>
                </a:cubicBezTo>
                <a:cubicBezTo>
                  <a:pt x="18887" y="16690"/>
                  <a:pt x="19389" y="16543"/>
                  <a:pt x="20302" y="15645"/>
                </a:cubicBezTo>
                <a:cubicBezTo>
                  <a:pt x="20844" y="15112"/>
                  <a:pt x="21509" y="13928"/>
                  <a:pt x="21509" y="13497"/>
                </a:cubicBezTo>
                <a:cubicBezTo>
                  <a:pt x="21509" y="12909"/>
                  <a:pt x="21069" y="13129"/>
                  <a:pt x="20326" y="14083"/>
                </a:cubicBezTo>
                <a:cubicBezTo>
                  <a:pt x="18900" y="15915"/>
                  <a:pt x="17169" y="16447"/>
                  <a:pt x="15117" y="15685"/>
                </a:cubicBezTo>
                <a:cubicBezTo>
                  <a:pt x="13919" y="15239"/>
                  <a:pt x="13063" y="15264"/>
                  <a:pt x="11702" y="15785"/>
                </a:cubicBezTo>
                <a:cubicBezTo>
                  <a:pt x="11321" y="15931"/>
                  <a:pt x="10962" y="16053"/>
                  <a:pt x="10905" y="16054"/>
                </a:cubicBezTo>
                <a:cubicBezTo>
                  <a:pt x="10743" y="16058"/>
                  <a:pt x="10390" y="14711"/>
                  <a:pt x="10510" y="14549"/>
                </a:cubicBezTo>
                <a:cubicBezTo>
                  <a:pt x="10569" y="14470"/>
                  <a:pt x="11175" y="14370"/>
                  <a:pt x="11856" y="14326"/>
                </a:cubicBezTo>
                <a:cubicBezTo>
                  <a:pt x="12843" y="14263"/>
                  <a:pt x="13268" y="14139"/>
                  <a:pt x="13944" y="13720"/>
                </a:cubicBezTo>
                <a:cubicBezTo>
                  <a:pt x="14522" y="13361"/>
                  <a:pt x="14984" y="13204"/>
                  <a:pt x="15399" y="13225"/>
                </a:cubicBezTo>
                <a:cubicBezTo>
                  <a:pt x="15897" y="13251"/>
                  <a:pt x="16045" y="13181"/>
                  <a:pt x="16215" y="12832"/>
                </a:cubicBezTo>
                <a:cubicBezTo>
                  <a:pt x="16664" y="11909"/>
                  <a:pt x="16310" y="10799"/>
                  <a:pt x="15567" y="10799"/>
                </a:cubicBezTo>
                <a:cubicBezTo>
                  <a:pt x="15128" y="10799"/>
                  <a:pt x="14978" y="10950"/>
                  <a:pt x="14492" y="11880"/>
                </a:cubicBezTo>
                <a:cubicBezTo>
                  <a:pt x="14202" y="12433"/>
                  <a:pt x="12963" y="13044"/>
                  <a:pt x="12018" y="13101"/>
                </a:cubicBezTo>
                <a:cubicBezTo>
                  <a:pt x="11118" y="13154"/>
                  <a:pt x="10952" y="12923"/>
                  <a:pt x="11644" y="12580"/>
                </a:cubicBezTo>
                <a:cubicBezTo>
                  <a:pt x="12384" y="12214"/>
                  <a:pt x="13050" y="11368"/>
                  <a:pt x="13430" y="10316"/>
                </a:cubicBezTo>
                <a:cubicBezTo>
                  <a:pt x="13752" y="9424"/>
                  <a:pt x="13790" y="9386"/>
                  <a:pt x="14443" y="9270"/>
                </a:cubicBezTo>
                <a:cubicBezTo>
                  <a:pt x="15641" y="9057"/>
                  <a:pt x="16290" y="8054"/>
                  <a:pt x="16291" y="6415"/>
                </a:cubicBezTo>
                <a:cubicBezTo>
                  <a:pt x="16292" y="4640"/>
                  <a:pt x="15567" y="3485"/>
                  <a:pt x="14385" y="3378"/>
                </a:cubicBezTo>
                <a:cubicBezTo>
                  <a:pt x="13841" y="3329"/>
                  <a:pt x="13768" y="3259"/>
                  <a:pt x="13405" y="2433"/>
                </a:cubicBezTo>
                <a:cubicBezTo>
                  <a:pt x="12926" y="1347"/>
                  <a:pt x="12619" y="946"/>
                  <a:pt x="11856" y="411"/>
                </a:cubicBezTo>
                <a:cubicBezTo>
                  <a:pt x="11306" y="26"/>
                  <a:pt x="11087" y="0"/>
                  <a:pt x="8400" y="0"/>
                </a:cubicBezTo>
                <a:close/>
                <a:moveTo>
                  <a:pt x="1562" y="14930"/>
                </a:moveTo>
                <a:cubicBezTo>
                  <a:pt x="1347" y="14930"/>
                  <a:pt x="637" y="16313"/>
                  <a:pt x="509" y="16982"/>
                </a:cubicBezTo>
                <a:cubicBezTo>
                  <a:pt x="427" y="17408"/>
                  <a:pt x="433" y="17900"/>
                  <a:pt x="527" y="18437"/>
                </a:cubicBezTo>
                <a:cubicBezTo>
                  <a:pt x="686" y="19344"/>
                  <a:pt x="789" y="19401"/>
                  <a:pt x="1366" y="18894"/>
                </a:cubicBezTo>
                <a:cubicBezTo>
                  <a:pt x="1820" y="18496"/>
                  <a:pt x="2204" y="17482"/>
                  <a:pt x="2203" y="16684"/>
                </a:cubicBezTo>
                <a:cubicBezTo>
                  <a:pt x="2203" y="16117"/>
                  <a:pt x="1769" y="14930"/>
                  <a:pt x="1562" y="14930"/>
                </a:cubicBezTo>
                <a:close/>
              </a:path>
            </a:pathLst>
          </a:custGeom>
          <a:ln w="25400">
            <a:miter lim="400000"/>
          </a:ln>
        </p:spPr>
      </p:pic>
      <p:pic>
        <p:nvPicPr>
          <p:cNvPr id="162" name="Zookeeper vector set.jpeg" descr="Zookeeper vector set.jpeg"/>
          <p:cNvPicPr>
            <a:picLocks noChangeAspect="1"/>
          </p:cNvPicPr>
          <p:nvPr/>
        </p:nvPicPr>
        <p:blipFill>
          <a:blip r:embed="rId3">
            <a:extLst/>
          </a:blip>
          <a:srcRect l="38315" t="6607" r="48169" b="83281"/>
          <a:stretch>
            <a:fillRect/>
          </a:stretch>
        </p:blipFill>
        <p:spPr>
          <a:xfrm>
            <a:off x="-217450" y="34324894"/>
            <a:ext cx="4863864" cy="36388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87" h="21398" fill="norm" stroke="1" extrusionOk="0">
                <a:moveTo>
                  <a:pt x="5378" y="0"/>
                </a:moveTo>
                <a:cubicBezTo>
                  <a:pt x="5136" y="-7"/>
                  <a:pt x="4901" y="170"/>
                  <a:pt x="4505" y="528"/>
                </a:cubicBezTo>
                <a:cubicBezTo>
                  <a:pt x="3341" y="1582"/>
                  <a:pt x="3084" y="3622"/>
                  <a:pt x="3643" y="7366"/>
                </a:cubicBezTo>
                <a:cubicBezTo>
                  <a:pt x="3899" y="9085"/>
                  <a:pt x="4110" y="10714"/>
                  <a:pt x="4112" y="10986"/>
                </a:cubicBezTo>
                <a:cubicBezTo>
                  <a:pt x="4114" y="11258"/>
                  <a:pt x="3311" y="11480"/>
                  <a:pt x="2328" y="11480"/>
                </a:cubicBezTo>
                <a:cubicBezTo>
                  <a:pt x="568" y="11480"/>
                  <a:pt x="538" y="11507"/>
                  <a:pt x="427" y="13107"/>
                </a:cubicBezTo>
                <a:cubicBezTo>
                  <a:pt x="337" y="14404"/>
                  <a:pt x="542" y="15025"/>
                  <a:pt x="1442" y="16188"/>
                </a:cubicBezTo>
                <a:lnTo>
                  <a:pt x="2569" y="17644"/>
                </a:lnTo>
                <a:lnTo>
                  <a:pt x="1286" y="18692"/>
                </a:lnTo>
                <a:cubicBezTo>
                  <a:pt x="-785" y="20381"/>
                  <a:pt x="-400" y="21052"/>
                  <a:pt x="2775" y="21285"/>
                </a:cubicBezTo>
                <a:cubicBezTo>
                  <a:pt x="6977" y="21593"/>
                  <a:pt x="18279" y="21227"/>
                  <a:pt x="19494" y="20743"/>
                </a:cubicBezTo>
                <a:cubicBezTo>
                  <a:pt x="20172" y="20473"/>
                  <a:pt x="20607" y="19940"/>
                  <a:pt x="20676" y="19296"/>
                </a:cubicBezTo>
                <a:cubicBezTo>
                  <a:pt x="20815" y="17992"/>
                  <a:pt x="19667" y="17559"/>
                  <a:pt x="16481" y="17716"/>
                </a:cubicBezTo>
                <a:lnTo>
                  <a:pt x="14130" y="17831"/>
                </a:lnTo>
                <a:lnTo>
                  <a:pt x="14130" y="15399"/>
                </a:lnTo>
                <a:cubicBezTo>
                  <a:pt x="14130" y="13060"/>
                  <a:pt x="14087" y="12959"/>
                  <a:pt x="13057" y="12804"/>
                </a:cubicBezTo>
                <a:cubicBezTo>
                  <a:pt x="11513" y="12571"/>
                  <a:pt x="11382" y="12198"/>
                  <a:pt x="11829" y="9315"/>
                </a:cubicBezTo>
                <a:cubicBezTo>
                  <a:pt x="12357" y="5911"/>
                  <a:pt x="12066" y="4311"/>
                  <a:pt x="10914" y="4311"/>
                </a:cubicBezTo>
                <a:cubicBezTo>
                  <a:pt x="10298" y="4311"/>
                  <a:pt x="9868" y="4760"/>
                  <a:pt x="9475" y="5812"/>
                </a:cubicBezTo>
                <a:cubicBezTo>
                  <a:pt x="8879" y="7404"/>
                  <a:pt x="8229" y="7371"/>
                  <a:pt x="8229" y="5749"/>
                </a:cubicBezTo>
                <a:cubicBezTo>
                  <a:pt x="8229" y="4058"/>
                  <a:pt x="7251" y="1454"/>
                  <a:pt x="6291" y="584"/>
                </a:cubicBezTo>
                <a:cubicBezTo>
                  <a:pt x="5868" y="200"/>
                  <a:pt x="5620" y="8"/>
                  <a:pt x="5378" y="0"/>
                </a:cubicBezTo>
                <a:close/>
              </a:path>
            </a:pathLst>
          </a:custGeom>
          <a:ln w="25400">
            <a:miter lim="400000"/>
          </a:ln>
        </p:spPr>
      </p:pic>
      <p:pic>
        <p:nvPicPr>
          <p:cNvPr id="163" name="IMG_5302.jpeg" descr="IMG_5302.jpeg"/>
          <p:cNvPicPr>
            <a:picLocks noChangeAspect="1"/>
          </p:cNvPicPr>
          <p:nvPr/>
        </p:nvPicPr>
        <p:blipFill>
          <a:blip r:embed="rId4">
            <a:extLst/>
          </a:blip>
          <a:srcRect l="18469" t="69523" r="60589" b="3668"/>
          <a:stretch>
            <a:fillRect/>
          </a:stretch>
        </p:blipFill>
        <p:spPr>
          <a:xfrm>
            <a:off x="20477554" y="20154960"/>
            <a:ext cx="2044304" cy="3701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8" h="21567" fill="norm" stroke="1" extrusionOk="0">
                <a:moveTo>
                  <a:pt x="18854" y="0"/>
                </a:moveTo>
                <a:cubicBezTo>
                  <a:pt x="16953" y="-33"/>
                  <a:pt x="15039" y="1648"/>
                  <a:pt x="13845" y="4438"/>
                </a:cubicBezTo>
                <a:cubicBezTo>
                  <a:pt x="13226" y="5883"/>
                  <a:pt x="13056" y="6103"/>
                  <a:pt x="12616" y="6022"/>
                </a:cubicBezTo>
                <a:cubicBezTo>
                  <a:pt x="12438" y="5989"/>
                  <a:pt x="11043" y="5955"/>
                  <a:pt x="9519" y="5946"/>
                </a:cubicBezTo>
                <a:lnTo>
                  <a:pt x="6750" y="5927"/>
                </a:lnTo>
                <a:lnTo>
                  <a:pt x="6583" y="5467"/>
                </a:lnTo>
                <a:cubicBezTo>
                  <a:pt x="6491" y="5215"/>
                  <a:pt x="6199" y="4355"/>
                  <a:pt x="5938" y="3555"/>
                </a:cubicBezTo>
                <a:cubicBezTo>
                  <a:pt x="5198" y="1290"/>
                  <a:pt x="4183" y="459"/>
                  <a:pt x="2448" y="701"/>
                </a:cubicBezTo>
                <a:cubicBezTo>
                  <a:pt x="1473" y="837"/>
                  <a:pt x="971" y="1380"/>
                  <a:pt x="1008" y="2257"/>
                </a:cubicBezTo>
                <a:cubicBezTo>
                  <a:pt x="1041" y="3067"/>
                  <a:pt x="2106" y="5019"/>
                  <a:pt x="3127" y="6140"/>
                </a:cubicBezTo>
                <a:cubicBezTo>
                  <a:pt x="3711" y="6781"/>
                  <a:pt x="3716" y="6812"/>
                  <a:pt x="3285" y="6980"/>
                </a:cubicBezTo>
                <a:cubicBezTo>
                  <a:pt x="2577" y="7256"/>
                  <a:pt x="1388" y="8388"/>
                  <a:pt x="833" y="9318"/>
                </a:cubicBezTo>
                <a:cubicBezTo>
                  <a:pt x="309" y="10194"/>
                  <a:pt x="-152" y="12156"/>
                  <a:pt x="142" y="12257"/>
                </a:cubicBezTo>
                <a:cubicBezTo>
                  <a:pt x="414" y="12350"/>
                  <a:pt x="554" y="12988"/>
                  <a:pt x="321" y="13068"/>
                </a:cubicBezTo>
                <a:cubicBezTo>
                  <a:pt x="201" y="13109"/>
                  <a:pt x="388" y="13267"/>
                  <a:pt x="733" y="13418"/>
                </a:cubicBezTo>
                <a:lnTo>
                  <a:pt x="1357" y="13691"/>
                </a:lnTo>
                <a:lnTo>
                  <a:pt x="679" y="14088"/>
                </a:lnTo>
                <a:lnTo>
                  <a:pt x="0" y="14484"/>
                </a:lnTo>
                <a:lnTo>
                  <a:pt x="745" y="14248"/>
                </a:lnTo>
                <a:cubicBezTo>
                  <a:pt x="1490" y="14012"/>
                  <a:pt x="1492" y="14012"/>
                  <a:pt x="2494" y="14461"/>
                </a:cubicBezTo>
                <a:cubicBezTo>
                  <a:pt x="3045" y="14707"/>
                  <a:pt x="4320" y="15066"/>
                  <a:pt x="5330" y="15256"/>
                </a:cubicBezTo>
                <a:cubicBezTo>
                  <a:pt x="6339" y="15447"/>
                  <a:pt x="7132" y="15661"/>
                  <a:pt x="7091" y="15735"/>
                </a:cubicBezTo>
                <a:cubicBezTo>
                  <a:pt x="7050" y="15809"/>
                  <a:pt x="6473" y="15948"/>
                  <a:pt x="5809" y="16042"/>
                </a:cubicBezTo>
                <a:cubicBezTo>
                  <a:pt x="4462" y="16234"/>
                  <a:pt x="3735" y="16529"/>
                  <a:pt x="3735" y="16886"/>
                </a:cubicBezTo>
                <a:cubicBezTo>
                  <a:pt x="3735" y="17057"/>
                  <a:pt x="4118" y="17195"/>
                  <a:pt x="5084" y="17370"/>
                </a:cubicBezTo>
                <a:cubicBezTo>
                  <a:pt x="5826" y="17504"/>
                  <a:pt x="6438" y="17673"/>
                  <a:pt x="6446" y="17747"/>
                </a:cubicBezTo>
                <a:cubicBezTo>
                  <a:pt x="6453" y="17820"/>
                  <a:pt x="6038" y="18004"/>
                  <a:pt x="5521" y="18156"/>
                </a:cubicBezTo>
                <a:cubicBezTo>
                  <a:pt x="4777" y="18375"/>
                  <a:pt x="4564" y="18520"/>
                  <a:pt x="4505" y="18852"/>
                </a:cubicBezTo>
                <a:cubicBezTo>
                  <a:pt x="4446" y="19184"/>
                  <a:pt x="4564" y="19322"/>
                  <a:pt x="5072" y="19507"/>
                </a:cubicBezTo>
                <a:cubicBezTo>
                  <a:pt x="5662" y="19722"/>
                  <a:pt x="5703" y="19790"/>
                  <a:pt x="5563" y="20378"/>
                </a:cubicBezTo>
                <a:cubicBezTo>
                  <a:pt x="5390" y="21103"/>
                  <a:pt x="5719" y="21301"/>
                  <a:pt x="7108" y="21301"/>
                </a:cubicBezTo>
                <a:cubicBezTo>
                  <a:pt x="7764" y="21301"/>
                  <a:pt x="7921" y="21225"/>
                  <a:pt x="8328" y="20714"/>
                </a:cubicBezTo>
                <a:cubicBezTo>
                  <a:pt x="8738" y="20198"/>
                  <a:pt x="8899" y="20122"/>
                  <a:pt x="9698" y="20066"/>
                </a:cubicBezTo>
                <a:cubicBezTo>
                  <a:pt x="10196" y="20031"/>
                  <a:pt x="11300" y="20040"/>
                  <a:pt x="12150" y="20087"/>
                </a:cubicBezTo>
                <a:cubicBezTo>
                  <a:pt x="13421" y="20158"/>
                  <a:pt x="13764" y="20231"/>
                  <a:pt x="14078" y="20496"/>
                </a:cubicBezTo>
                <a:cubicBezTo>
                  <a:pt x="14288" y="20674"/>
                  <a:pt x="14713" y="20989"/>
                  <a:pt x="15023" y="21195"/>
                </a:cubicBezTo>
                <a:cubicBezTo>
                  <a:pt x="15481" y="21498"/>
                  <a:pt x="15784" y="21567"/>
                  <a:pt x="16630" y="21567"/>
                </a:cubicBezTo>
                <a:cubicBezTo>
                  <a:pt x="18328" y="21567"/>
                  <a:pt x="18454" y="21505"/>
                  <a:pt x="18092" y="20852"/>
                </a:cubicBezTo>
                <a:cubicBezTo>
                  <a:pt x="17922" y="20545"/>
                  <a:pt x="17384" y="19724"/>
                  <a:pt x="16897" y="19028"/>
                </a:cubicBezTo>
                <a:cubicBezTo>
                  <a:pt x="16015" y="17769"/>
                  <a:pt x="15946" y="17411"/>
                  <a:pt x="16589" y="17411"/>
                </a:cubicBezTo>
                <a:cubicBezTo>
                  <a:pt x="17211" y="17411"/>
                  <a:pt x="18196" y="16867"/>
                  <a:pt x="18196" y="16523"/>
                </a:cubicBezTo>
                <a:cubicBezTo>
                  <a:pt x="18196" y="16271"/>
                  <a:pt x="17994" y="16144"/>
                  <a:pt x="17359" y="15996"/>
                </a:cubicBezTo>
                <a:cubicBezTo>
                  <a:pt x="16899" y="15889"/>
                  <a:pt x="16255" y="15802"/>
                  <a:pt x="15927" y="15802"/>
                </a:cubicBezTo>
                <a:cubicBezTo>
                  <a:pt x="15226" y="15802"/>
                  <a:pt x="14945" y="15618"/>
                  <a:pt x="15369" y="15439"/>
                </a:cubicBezTo>
                <a:cubicBezTo>
                  <a:pt x="15533" y="15369"/>
                  <a:pt x="16170" y="15209"/>
                  <a:pt x="16784" y="15083"/>
                </a:cubicBezTo>
                <a:cubicBezTo>
                  <a:pt x="17399" y="14956"/>
                  <a:pt x="18303" y="14634"/>
                  <a:pt x="18796" y="14368"/>
                </a:cubicBezTo>
                <a:lnTo>
                  <a:pt x="19695" y="13885"/>
                </a:lnTo>
                <a:lnTo>
                  <a:pt x="20453" y="14125"/>
                </a:lnTo>
                <a:lnTo>
                  <a:pt x="21206" y="14368"/>
                </a:lnTo>
                <a:lnTo>
                  <a:pt x="20507" y="13950"/>
                </a:lnTo>
                <a:cubicBezTo>
                  <a:pt x="19946" y="13614"/>
                  <a:pt x="19865" y="13496"/>
                  <a:pt x="20095" y="13341"/>
                </a:cubicBezTo>
                <a:cubicBezTo>
                  <a:pt x="20258" y="13232"/>
                  <a:pt x="20611" y="13177"/>
                  <a:pt x="20915" y="13216"/>
                </a:cubicBezTo>
                <a:lnTo>
                  <a:pt x="21448" y="13286"/>
                </a:lnTo>
                <a:lnTo>
                  <a:pt x="20907" y="13062"/>
                </a:lnTo>
                <a:cubicBezTo>
                  <a:pt x="20217" y="12777"/>
                  <a:pt x="20212" y="12449"/>
                  <a:pt x="20894" y="12349"/>
                </a:cubicBezTo>
                <a:cubicBezTo>
                  <a:pt x="21367" y="12281"/>
                  <a:pt x="21377" y="12263"/>
                  <a:pt x="20990" y="12187"/>
                </a:cubicBezTo>
                <a:cubicBezTo>
                  <a:pt x="20655" y="12122"/>
                  <a:pt x="20531" y="11920"/>
                  <a:pt x="20453" y="11304"/>
                </a:cubicBezTo>
                <a:cubicBezTo>
                  <a:pt x="20234" y="9586"/>
                  <a:pt x="19202" y="8289"/>
                  <a:pt x="17322" y="7368"/>
                </a:cubicBezTo>
                <a:lnTo>
                  <a:pt x="16197" y="6818"/>
                </a:lnTo>
                <a:lnTo>
                  <a:pt x="17338" y="5469"/>
                </a:lnTo>
                <a:cubicBezTo>
                  <a:pt x="20052" y="2259"/>
                  <a:pt x="20756" y="243"/>
                  <a:pt x="19237" y="30"/>
                </a:cubicBezTo>
                <a:cubicBezTo>
                  <a:pt x="19111" y="13"/>
                  <a:pt x="18981" y="3"/>
                  <a:pt x="18854" y="0"/>
                </a:cubicBezTo>
                <a:close/>
              </a:path>
            </a:pathLst>
          </a:custGeom>
          <a:ln w="25400">
            <a:miter lim="400000"/>
          </a:ln>
        </p:spPr>
      </p:pic>
      <p:pic>
        <p:nvPicPr>
          <p:cNvPr id="164" name="IMG_5302.jpeg" descr="IMG_5302.jpeg"/>
          <p:cNvPicPr>
            <a:picLocks noChangeAspect="1"/>
          </p:cNvPicPr>
          <p:nvPr/>
        </p:nvPicPr>
        <p:blipFill>
          <a:blip r:embed="rId4">
            <a:extLst/>
          </a:blip>
          <a:srcRect l="16476" t="45090" r="66553" b="46089"/>
          <a:stretch>
            <a:fillRect/>
          </a:stretch>
        </p:blipFill>
        <p:spPr>
          <a:xfrm>
            <a:off x="10268566" y="17758072"/>
            <a:ext cx="1973224" cy="14505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4" h="21600" fill="norm" stroke="1" extrusionOk="0">
                <a:moveTo>
                  <a:pt x="4266" y="0"/>
                </a:moveTo>
                <a:cubicBezTo>
                  <a:pt x="4073" y="61"/>
                  <a:pt x="3903" y="114"/>
                  <a:pt x="3636" y="207"/>
                </a:cubicBezTo>
                <a:cubicBezTo>
                  <a:pt x="2049" y="758"/>
                  <a:pt x="1926" y="889"/>
                  <a:pt x="1915" y="1986"/>
                </a:cubicBezTo>
                <a:cubicBezTo>
                  <a:pt x="1906" y="2859"/>
                  <a:pt x="1711" y="3263"/>
                  <a:pt x="1177" y="3534"/>
                </a:cubicBezTo>
                <a:cubicBezTo>
                  <a:pt x="157" y="4052"/>
                  <a:pt x="3" y="4554"/>
                  <a:pt x="0" y="7328"/>
                </a:cubicBezTo>
                <a:cubicBezTo>
                  <a:pt x="-4" y="11310"/>
                  <a:pt x="1259" y="17614"/>
                  <a:pt x="2722" y="20903"/>
                </a:cubicBezTo>
                <a:cubicBezTo>
                  <a:pt x="2850" y="21192"/>
                  <a:pt x="2978" y="21410"/>
                  <a:pt x="3114" y="21600"/>
                </a:cubicBezTo>
                <a:lnTo>
                  <a:pt x="7285" y="21600"/>
                </a:lnTo>
                <a:cubicBezTo>
                  <a:pt x="7313" y="21592"/>
                  <a:pt x="7325" y="21590"/>
                  <a:pt x="7354" y="21582"/>
                </a:cubicBezTo>
                <a:cubicBezTo>
                  <a:pt x="13386" y="19872"/>
                  <a:pt x="21381" y="16105"/>
                  <a:pt x="21432" y="14952"/>
                </a:cubicBezTo>
                <a:cubicBezTo>
                  <a:pt x="21596" y="11222"/>
                  <a:pt x="20114" y="3238"/>
                  <a:pt x="18749" y="0"/>
                </a:cubicBezTo>
                <a:lnTo>
                  <a:pt x="9825" y="0"/>
                </a:lnTo>
                <a:cubicBezTo>
                  <a:pt x="6361" y="1217"/>
                  <a:pt x="6173" y="1221"/>
                  <a:pt x="5780" y="449"/>
                </a:cubicBezTo>
                <a:cubicBezTo>
                  <a:pt x="5680" y="254"/>
                  <a:pt x="5601" y="105"/>
                  <a:pt x="5512" y="0"/>
                </a:cubicBezTo>
                <a:lnTo>
                  <a:pt x="4266" y="0"/>
                </a:lnTo>
                <a:close/>
              </a:path>
            </a:pathLst>
          </a:custGeom>
          <a:ln w="254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สี่เหลี่ยมมุมมน"/>
          <p:cNvSpPr/>
          <p:nvPr/>
        </p:nvSpPr>
        <p:spPr>
          <a:xfrm>
            <a:off x="590802" y="4871973"/>
            <a:ext cx="24925219" cy="31275583"/>
          </a:xfrm>
          <a:prstGeom prst="roundRect">
            <a:avLst>
              <a:gd name="adj" fmla="val 6333"/>
            </a:avLst>
          </a:prstGeom>
          <a:solidFill>
            <a:srgbClr val="FFFFFF"/>
          </a:solidFill>
          <a:ln w="25400"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47" name="วัน………………ที่………พ.ศ. ………………………"/>
          <p:cNvSpPr txBox="1"/>
          <p:nvPr/>
        </p:nvSpPr>
        <p:spPr>
          <a:xfrm>
            <a:off x="2236272" y="4871973"/>
            <a:ext cx="22359701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วัน………………ที่………พ.ศ. ………………………</a:t>
            </a:r>
          </a:p>
        </p:txBody>
      </p:sp>
      <p:sp>
        <p:nvSpPr>
          <p:cNvPr id="648" name="เส้น"/>
          <p:cNvSpPr/>
          <p:nvPr/>
        </p:nvSpPr>
        <p:spPr>
          <a:xfrm flipV="1">
            <a:off x="14202823" y="8970969"/>
            <a:ext cx="39970" cy="26915429"/>
          </a:xfrm>
          <a:prstGeom prst="line">
            <a:avLst/>
          </a:prstGeom>
          <a:ln w="254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 lIns="104179" tIns="104179" rIns="104179" bIns="104179" anchor="ctr"/>
          <a:lstStyle/>
          <a:p>
            <a:pPr/>
          </a:p>
        </p:txBody>
      </p:sp>
      <p:pic>
        <p:nvPicPr>
          <p:cNvPr id="649" name="Llama Image Set.jpeg" descr="Llama Image Set.jpeg"/>
          <p:cNvPicPr>
            <a:picLocks noChangeAspect="1"/>
          </p:cNvPicPr>
          <p:nvPr/>
        </p:nvPicPr>
        <p:blipFill>
          <a:blip r:embed="rId3">
            <a:alphaModFix amt="50456"/>
            <a:extLst/>
          </a:blip>
          <a:srcRect l="1235" t="3359" r="66084" b="53270"/>
          <a:stretch>
            <a:fillRect/>
          </a:stretch>
        </p:blipFill>
        <p:spPr>
          <a:xfrm flipH="1">
            <a:off x="21739883" y="32907445"/>
            <a:ext cx="4617483" cy="48115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96" h="21511" fill="norm" stroke="1" extrusionOk="0">
                <a:moveTo>
                  <a:pt x="763" y="0"/>
                </a:moveTo>
                <a:cubicBezTo>
                  <a:pt x="-13" y="0"/>
                  <a:pt x="-251" y="1062"/>
                  <a:pt x="300" y="2071"/>
                </a:cubicBezTo>
                <a:lnTo>
                  <a:pt x="614" y="2642"/>
                </a:lnTo>
                <a:lnTo>
                  <a:pt x="300" y="2993"/>
                </a:lnTo>
                <a:cubicBezTo>
                  <a:pt x="-237" y="3601"/>
                  <a:pt x="-7" y="4741"/>
                  <a:pt x="800" y="5470"/>
                </a:cubicBezTo>
                <a:cubicBezTo>
                  <a:pt x="1151" y="5788"/>
                  <a:pt x="2451" y="6405"/>
                  <a:pt x="2774" y="6407"/>
                </a:cubicBezTo>
                <a:cubicBezTo>
                  <a:pt x="3159" y="6409"/>
                  <a:pt x="3290" y="6701"/>
                  <a:pt x="3141" y="7227"/>
                </a:cubicBezTo>
                <a:cubicBezTo>
                  <a:pt x="2903" y="8065"/>
                  <a:pt x="3404" y="9610"/>
                  <a:pt x="4148" y="10334"/>
                </a:cubicBezTo>
                <a:cubicBezTo>
                  <a:pt x="4498" y="10673"/>
                  <a:pt x="5387" y="10752"/>
                  <a:pt x="5972" y="10493"/>
                </a:cubicBezTo>
                <a:cubicBezTo>
                  <a:pt x="6628" y="10203"/>
                  <a:pt x="7196" y="8102"/>
                  <a:pt x="6866" y="7182"/>
                </a:cubicBezTo>
                <a:cubicBezTo>
                  <a:pt x="6729" y="6801"/>
                  <a:pt x="6745" y="6763"/>
                  <a:pt x="7127" y="6560"/>
                </a:cubicBezTo>
                <a:cubicBezTo>
                  <a:pt x="8900" y="5616"/>
                  <a:pt x="9383" y="4879"/>
                  <a:pt x="8952" y="3776"/>
                </a:cubicBezTo>
                <a:cubicBezTo>
                  <a:pt x="8837" y="3480"/>
                  <a:pt x="8871" y="3375"/>
                  <a:pt x="9213" y="2997"/>
                </a:cubicBezTo>
                <a:cubicBezTo>
                  <a:pt x="9932" y="2200"/>
                  <a:pt x="9877" y="1281"/>
                  <a:pt x="9109" y="1281"/>
                </a:cubicBezTo>
                <a:cubicBezTo>
                  <a:pt x="8582" y="1281"/>
                  <a:pt x="8281" y="1662"/>
                  <a:pt x="8181" y="2459"/>
                </a:cubicBezTo>
                <a:cubicBezTo>
                  <a:pt x="8084" y="3235"/>
                  <a:pt x="7854" y="3318"/>
                  <a:pt x="7790" y="2599"/>
                </a:cubicBezTo>
                <a:cubicBezTo>
                  <a:pt x="7738" y="2015"/>
                  <a:pt x="7569" y="1794"/>
                  <a:pt x="7172" y="1794"/>
                </a:cubicBezTo>
                <a:cubicBezTo>
                  <a:pt x="6683" y="1794"/>
                  <a:pt x="6561" y="2421"/>
                  <a:pt x="6921" y="3096"/>
                </a:cubicBezTo>
                <a:cubicBezTo>
                  <a:pt x="7121" y="3472"/>
                  <a:pt x="7117" y="3503"/>
                  <a:pt x="6806" y="3827"/>
                </a:cubicBezTo>
                <a:cubicBezTo>
                  <a:pt x="6409" y="4241"/>
                  <a:pt x="6209" y="4609"/>
                  <a:pt x="6003" y="5302"/>
                </a:cubicBezTo>
                <a:lnTo>
                  <a:pt x="5844" y="5832"/>
                </a:lnTo>
                <a:lnTo>
                  <a:pt x="5125" y="5866"/>
                </a:lnTo>
                <a:cubicBezTo>
                  <a:pt x="4729" y="5885"/>
                  <a:pt x="4264" y="5913"/>
                  <a:pt x="4092" y="5930"/>
                </a:cubicBezTo>
                <a:cubicBezTo>
                  <a:pt x="3813" y="5956"/>
                  <a:pt x="3753" y="5872"/>
                  <a:pt x="3556" y="5190"/>
                </a:cubicBezTo>
                <a:cubicBezTo>
                  <a:pt x="3321" y="4378"/>
                  <a:pt x="2984" y="3665"/>
                  <a:pt x="2669" y="3314"/>
                </a:cubicBezTo>
                <a:cubicBezTo>
                  <a:pt x="2499" y="3126"/>
                  <a:pt x="2537" y="3072"/>
                  <a:pt x="3046" y="2800"/>
                </a:cubicBezTo>
                <a:cubicBezTo>
                  <a:pt x="3510" y="2552"/>
                  <a:pt x="3622" y="2419"/>
                  <a:pt x="3656" y="2079"/>
                </a:cubicBezTo>
                <a:cubicBezTo>
                  <a:pt x="3738" y="1257"/>
                  <a:pt x="2831" y="1413"/>
                  <a:pt x="2365" y="2301"/>
                </a:cubicBezTo>
                <a:cubicBezTo>
                  <a:pt x="2059" y="2883"/>
                  <a:pt x="2098" y="2862"/>
                  <a:pt x="1656" y="2699"/>
                </a:cubicBezTo>
                <a:cubicBezTo>
                  <a:pt x="1330" y="2578"/>
                  <a:pt x="1330" y="2576"/>
                  <a:pt x="1525" y="1962"/>
                </a:cubicBezTo>
                <a:cubicBezTo>
                  <a:pt x="1757" y="1230"/>
                  <a:pt x="1679" y="394"/>
                  <a:pt x="1357" y="165"/>
                </a:cubicBezTo>
                <a:cubicBezTo>
                  <a:pt x="1230" y="74"/>
                  <a:pt x="963" y="0"/>
                  <a:pt x="763" y="0"/>
                </a:cubicBezTo>
                <a:close/>
                <a:moveTo>
                  <a:pt x="13106" y="20"/>
                </a:moveTo>
                <a:cubicBezTo>
                  <a:pt x="13039" y="14"/>
                  <a:pt x="12968" y="16"/>
                  <a:pt x="12893" y="23"/>
                </a:cubicBezTo>
                <a:cubicBezTo>
                  <a:pt x="12408" y="68"/>
                  <a:pt x="12317" y="229"/>
                  <a:pt x="12182" y="1292"/>
                </a:cubicBezTo>
                <a:cubicBezTo>
                  <a:pt x="12117" y="1808"/>
                  <a:pt x="12036" y="1930"/>
                  <a:pt x="11517" y="2285"/>
                </a:cubicBezTo>
                <a:cubicBezTo>
                  <a:pt x="10776" y="2793"/>
                  <a:pt x="10561" y="3207"/>
                  <a:pt x="10765" y="3733"/>
                </a:cubicBezTo>
                <a:cubicBezTo>
                  <a:pt x="10890" y="4055"/>
                  <a:pt x="10872" y="4186"/>
                  <a:pt x="10645" y="4560"/>
                </a:cubicBezTo>
                <a:cubicBezTo>
                  <a:pt x="10451" y="4878"/>
                  <a:pt x="10398" y="5120"/>
                  <a:pt x="10457" y="5417"/>
                </a:cubicBezTo>
                <a:cubicBezTo>
                  <a:pt x="10502" y="5645"/>
                  <a:pt x="10535" y="5889"/>
                  <a:pt x="10530" y="5960"/>
                </a:cubicBezTo>
                <a:cubicBezTo>
                  <a:pt x="10493" y="6447"/>
                  <a:pt x="10388" y="7305"/>
                  <a:pt x="10324" y="7640"/>
                </a:cubicBezTo>
                <a:cubicBezTo>
                  <a:pt x="10275" y="7895"/>
                  <a:pt x="10329" y="8193"/>
                  <a:pt x="10471" y="8462"/>
                </a:cubicBezTo>
                <a:cubicBezTo>
                  <a:pt x="10722" y="8933"/>
                  <a:pt x="10790" y="10313"/>
                  <a:pt x="10573" y="10523"/>
                </a:cubicBezTo>
                <a:cubicBezTo>
                  <a:pt x="10499" y="10596"/>
                  <a:pt x="10030" y="10744"/>
                  <a:pt x="9531" y="10852"/>
                </a:cubicBezTo>
                <a:cubicBezTo>
                  <a:pt x="8473" y="11081"/>
                  <a:pt x="6364" y="12012"/>
                  <a:pt x="6001" y="12411"/>
                </a:cubicBezTo>
                <a:cubicBezTo>
                  <a:pt x="5860" y="12567"/>
                  <a:pt x="5592" y="12688"/>
                  <a:pt x="5390" y="12688"/>
                </a:cubicBezTo>
                <a:cubicBezTo>
                  <a:pt x="5193" y="12688"/>
                  <a:pt x="4963" y="12768"/>
                  <a:pt x="4880" y="12866"/>
                </a:cubicBezTo>
                <a:cubicBezTo>
                  <a:pt x="4797" y="12963"/>
                  <a:pt x="4553" y="13076"/>
                  <a:pt x="4339" y="13118"/>
                </a:cubicBezTo>
                <a:cubicBezTo>
                  <a:pt x="4050" y="13174"/>
                  <a:pt x="3931" y="13283"/>
                  <a:pt x="3871" y="13549"/>
                </a:cubicBezTo>
                <a:cubicBezTo>
                  <a:pt x="3827" y="13745"/>
                  <a:pt x="3729" y="14066"/>
                  <a:pt x="3653" y="14262"/>
                </a:cubicBezTo>
                <a:cubicBezTo>
                  <a:pt x="3542" y="14546"/>
                  <a:pt x="3557" y="14663"/>
                  <a:pt x="3729" y="14847"/>
                </a:cubicBezTo>
                <a:cubicBezTo>
                  <a:pt x="3847" y="14975"/>
                  <a:pt x="3944" y="15175"/>
                  <a:pt x="3944" y="15291"/>
                </a:cubicBezTo>
                <a:cubicBezTo>
                  <a:pt x="3944" y="15407"/>
                  <a:pt x="4122" y="15590"/>
                  <a:pt x="4339" y="15699"/>
                </a:cubicBezTo>
                <a:cubicBezTo>
                  <a:pt x="4592" y="15826"/>
                  <a:pt x="4735" y="15997"/>
                  <a:pt x="4735" y="16173"/>
                </a:cubicBezTo>
                <a:cubicBezTo>
                  <a:pt x="4735" y="16324"/>
                  <a:pt x="4830" y="16550"/>
                  <a:pt x="4944" y="16673"/>
                </a:cubicBezTo>
                <a:cubicBezTo>
                  <a:pt x="5105" y="16846"/>
                  <a:pt x="5120" y="16954"/>
                  <a:pt x="5010" y="17154"/>
                </a:cubicBezTo>
                <a:cubicBezTo>
                  <a:pt x="4779" y="17573"/>
                  <a:pt x="4844" y="18025"/>
                  <a:pt x="5196" y="18432"/>
                </a:cubicBezTo>
                <a:cubicBezTo>
                  <a:pt x="5377" y="18641"/>
                  <a:pt x="5525" y="18925"/>
                  <a:pt x="5525" y="19063"/>
                </a:cubicBezTo>
                <a:cubicBezTo>
                  <a:pt x="5525" y="19217"/>
                  <a:pt x="5825" y="19543"/>
                  <a:pt x="6298" y="19904"/>
                </a:cubicBezTo>
                <a:cubicBezTo>
                  <a:pt x="6723" y="20229"/>
                  <a:pt x="7146" y="20671"/>
                  <a:pt x="7238" y="20885"/>
                </a:cubicBezTo>
                <a:cubicBezTo>
                  <a:pt x="7352" y="21154"/>
                  <a:pt x="7532" y="21309"/>
                  <a:pt x="7815" y="21381"/>
                </a:cubicBezTo>
                <a:cubicBezTo>
                  <a:pt x="8687" y="21600"/>
                  <a:pt x="9124" y="21293"/>
                  <a:pt x="8832" y="20669"/>
                </a:cubicBezTo>
                <a:cubicBezTo>
                  <a:pt x="8707" y="20403"/>
                  <a:pt x="8712" y="20301"/>
                  <a:pt x="8856" y="20162"/>
                </a:cubicBezTo>
                <a:cubicBezTo>
                  <a:pt x="9144" y="19881"/>
                  <a:pt x="10009" y="20278"/>
                  <a:pt x="10009" y="20692"/>
                </a:cubicBezTo>
                <a:cubicBezTo>
                  <a:pt x="10009" y="20869"/>
                  <a:pt x="10134" y="21090"/>
                  <a:pt x="10300" y="21203"/>
                </a:cubicBezTo>
                <a:cubicBezTo>
                  <a:pt x="10617" y="21419"/>
                  <a:pt x="11790" y="21479"/>
                  <a:pt x="11912" y="21286"/>
                </a:cubicBezTo>
                <a:cubicBezTo>
                  <a:pt x="11953" y="21222"/>
                  <a:pt x="11885" y="20997"/>
                  <a:pt x="11759" y="20784"/>
                </a:cubicBezTo>
                <a:cubicBezTo>
                  <a:pt x="11541" y="20414"/>
                  <a:pt x="11542" y="20386"/>
                  <a:pt x="11790" y="20119"/>
                </a:cubicBezTo>
                <a:cubicBezTo>
                  <a:pt x="11933" y="19966"/>
                  <a:pt x="12226" y="19770"/>
                  <a:pt x="12443" y="19684"/>
                </a:cubicBezTo>
                <a:cubicBezTo>
                  <a:pt x="12786" y="19548"/>
                  <a:pt x="12888" y="19563"/>
                  <a:pt x="13235" y="19796"/>
                </a:cubicBezTo>
                <a:cubicBezTo>
                  <a:pt x="13865" y="20219"/>
                  <a:pt x="14359" y="20711"/>
                  <a:pt x="14359" y="20917"/>
                </a:cubicBezTo>
                <a:cubicBezTo>
                  <a:pt x="14359" y="21306"/>
                  <a:pt x="14827" y="21548"/>
                  <a:pt x="15498" y="21506"/>
                </a:cubicBezTo>
                <a:cubicBezTo>
                  <a:pt x="16053" y="21472"/>
                  <a:pt x="16133" y="21433"/>
                  <a:pt x="16097" y="21210"/>
                </a:cubicBezTo>
                <a:cubicBezTo>
                  <a:pt x="16000" y="20608"/>
                  <a:pt x="16018" y="20471"/>
                  <a:pt x="16205" y="20385"/>
                </a:cubicBezTo>
                <a:cubicBezTo>
                  <a:pt x="16313" y="20335"/>
                  <a:pt x="16596" y="20198"/>
                  <a:pt x="16835" y="20082"/>
                </a:cubicBezTo>
                <a:cubicBezTo>
                  <a:pt x="17385" y="19815"/>
                  <a:pt x="17498" y="20007"/>
                  <a:pt x="17199" y="20703"/>
                </a:cubicBezTo>
                <a:cubicBezTo>
                  <a:pt x="16959" y="21261"/>
                  <a:pt x="16971" y="21288"/>
                  <a:pt x="17476" y="21302"/>
                </a:cubicBezTo>
                <a:cubicBezTo>
                  <a:pt x="18255" y="21324"/>
                  <a:pt x="18710" y="20941"/>
                  <a:pt x="18710" y="20263"/>
                </a:cubicBezTo>
                <a:cubicBezTo>
                  <a:pt x="18710" y="20136"/>
                  <a:pt x="18827" y="19929"/>
                  <a:pt x="18972" y="19801"/>
                </a:cubicBezTo>
                <a:cubicBezTo>
                  <a:pt x="19117" y="19674"/>
                  <a:pt x="19236" y="19460"/>
                  <a:pt x="19236" y="19328"/>
                </a:cubicBezTo>
                <a:cubicBezTo>
                  <a:pt x="19236" y="19088"/>
                  <a:pt x="19374" y="18832"/>
                  <a:pt x="19998" y="17913"/>
                </a:cubicBezTo>
                <a:cubicBezTo>
                  <a:pt x="20240" y="17556"/>
                  <a:pt x="20299" y="17347"/>
                  <a:pt x="20231" y="17081"/>
                </a:cubicBezTo>
                <a:cubicBezTo>
                  <a:pt x="20027" y="16290"/>
                  <a:pt x="20173" y="14497"/>
                  <a:pt x="20475" y="14077"/>
                </a:cubicBezTo>
                <a:cubicBezTo>
                  <a:pt x="20716" y="13743"/>
                  <a:pt x="20746" y="13242"/>
                  <a:pt x="20555" y="12754"/>
                </a:cubicBezTo>
                <a:cubicBezTo>
                  <a:pt x="20456" y="12502"/>
                  <a:pt x="20473" y="12346"/>
                  <a:pt x="20624" y="12122"/>
                </a:cubicBezTo>
                <a:cubicBezTo>
                  <a:pt x="20750" y="11935"/>
                  <a:pt x="20816" y="11569"/>
                  <a:pt x="20803" y="11136"/>
                </a:cubicBezTo>
                <a:cubicBezTo>
                  <a:pt x="20791" y="10756"/>
                  <a:pt x="20797" y="10209"/>
                  <a:pt x="20816" y="9922"/>
                </a:cubicBezTo>
                <a:cubicBezTo>
                  <a:pt x="20835" y="9621"/>
                  <a:pt x="20753" y="9221"/>
                  <a:pt x="20624" y="8980"/>
                </a:cubicBezTo>
                <a:cubicBezTo>
                  <a:pt x="20409" y="8576"/>
                  <a:pt x="20412" y="8550"/>
                  <a:pt x="20675" y="8277"/>
                </a:cubicBezTo>
                <a:cubicBezTo>
                  <a:pt x="20961" y="7981"/>
                  <a:pt x="21044" y="7263"/>
                  <a:pt x="20830" y="6934"/>
                </a:cubicBezTo>
                <a:cubicBezTo>
                  <a:pt x="20754" y="6818"/>
                  <a:pt x="20801" y="6616"/>
                  <a:pt x="20963" y="6357"/>
                </a:cubicBezTo>
                <a:cubicBezTo>
                  <a:pt x="21349" y="5742"/>
                  <a:pt x="21246" y="4889"/>
                  <a:pt x="20717" y="4320"/>
                </a:cubicBezTo>
                <a:cubicBezTo>
                  <a:pt x="20574" y="4167"/>
                  <a:pt x="20514" y="3906"/>
                  <a:pt x="20537" y="3540"/>
                </a:cubicBezTo>
                <a:cubicBezTo>
                  <a:pt x="20565" y="3092"/>
                  <a:pt x="20510" y="2933"/>
                  <a:pt x="20236" y="2681"/>
                </a:cubicBezTo>
                <a:cubicBezTo>
                  <a:pt x="19964" y="2430"/>
                  <a:pt x="19899" y="2249"/>
                  <a:pt x="19897" y="1726"/>
                </a:cubicBezTo>
                <a:cubicBezTo>
                  <a:pt x="19894" y="683"/>
                  <a:pt x="19298" y="187"/>
                  <a:pt x="18691" y="720"/>
                </a:cubicBezTo>
                <a:cubicBezTo>
                  <a:pt x="18379" y="995"/>
                  <a:pt x="17452" y="1059"/>
                  <a:pt x="17248" y="822"/>
                </a:cubicBezTo>
                <a:cubicBezTo>
                  <a:pt x="17163" y="722"/>
                  <a:pt x="16948" y="641"/>
                  <a:pt x="16769" y="641"/>
                </a:cubicBezTo>
                <a:cubicBezTo>
                  <a:pt x="16590" y="641"/>
                  <a:pt x="16292" y="526"/>
                  <a:pt x="16108" y="385"/>
                </a:cubicBezTo>
                <a:cubicBezTo>
                  <a:pt x="15710" y="80"/>
                  <a:pt x="14728" y="44"/>
                  <a:pt x="14226" y="316"/>
                </a:cubicBezTo>
                <a:cubicBezTo>
                  <a:pt x="13931" y="475"/>
                  <a:pt x="13866" y="467"/>
                  <a:pt x="13614" y="238"/>
                </a:cubicBezTo>
                <a:cubicBezTo>
                  <a:pt x="13469" y="106"/>
                  <a:pt x="13306" y="35"/>
                  <a:pt x="13106" y="20"/>
                </a:cubicBezTo>
                <a:close/>
              </a:path>
            </a:pathLst>
          </a:custGeom>
          <a:ln w="25400">
            <a:miter lim="400000"/>
          </a:ln>
        </p:spPr>
      </p:pic>
      <p:sp>
        <p:nvSpPr>
          <p:cNvPr id="650" name="สี่เหลี่ยมมุมมน"/>
          <p:cNvSpPr/>
          <p:nvPr/>
        </p:nvSpPr>
        <p:spPr>
          <a:xfrm>
            <a:off x="3759012" y="6492832"/>
            <a:ext cx="4199998" cy="1762564"/>
          </a:xfrm>
          <a:prstGeom prst="roundRect">
            <a:avLst>
              <a:gd name="adj" fmla="val 50000"/>
            </a:avLst>
          </a:prstGeom>
          <a:solidFill>
            <a:srgbClr val="E0B371"/>
          </a:solidFill>
          <a:ln w="25400"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51" name="สี่เหลี่ยมมุมมน"/>
          <p:cNvSpPr/>
          <p:nvPr/>
        </p:nvSpPr>
        <p:spPr>
          <a:xfrm>
            <a:off x="18070056" y="6492832"/>
            <a:ext cx="3566473" cy="1762564"/>
          </a:xfrm>
          <a:prstGeom prst="roundRect">
            <a:avLst>
              <a:gd name="adj" fmla="val 38173"/>
            </a:avLst>
          </a:prstGeom>
          <a:solidFill>
            <a:srgbClr val="E0B371"/>
          </a:solidFill>
          <a:ln w="25400"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52" name="คำ"/>
          <p:cNvSpPr txBox="1"/>
          <p:nvPr/>
        </p:nvSpPr>
        <p:spPr>
          <a:xfrm>
            <a:off x="4440594" y="5891016"/>
            <a:ext cx="2836833" cy="28017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12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คำ</a:t>
            </a:r>
          </a:p>
        </p:txBody>
      </p:sp>
      <p:sp>
        <p:nvSpPr>
          <p:cNvPr id="653" name="แก้ไข"/>
          <p:cNvSpPr txBox="1"/>
          <p:nvPr/>
        </p:nvSpPr>
        <p:spPr>
          <a:xfrm>
            <a:off x="18437838" y="6272629"/>
            <a:ext cx="2830911" cy="238006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4179" tIns="104179" rIns="104179" bIns="104179" anchor="ctr">
            <a:spAutoFit/>
          </a:bodyPr>
          <a:lstStyle>
            <a:lvl1pPr>
              <a:defRPr sz="10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แก้ไข</a:t>
            </a:r>
          </a:p>
        </p:txBody>
      </p:sp>
      <p:sp>
        <p:nvSpPr>
          <p:cNvPr id="654" name="สี่เหลี่ยมมุมมน"/>
          <p:cNvSpPr/>
          <p:nvPr/>
        </p:nvSpPr>
        <p:spPr>
          <a:xfrm>
            <a:off x="1350745" y="11285241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55" name="วงกลม"/>
          <p:cNvSpPr/>
          <p:nvPr/>
        </p:nvSpPr>
        <p:spPr>
          <a:xfrm>
            <a:off x="11417300" y="11365286"/>
            <a:ext cx="1905000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656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559658" y="11217648"/>
            <a:ext cx="2428038" cy="2200317"/>
          </a:xfrm>
          <a:prstGeom prst="rect">
            <a:avLst/>
          </a:prstGeom>
          <a:ln w="25400">
            <a:miter lim="400000"/>
          </a:ln>
        </p:spPr>
      </p:pic>
      <p:pic>
        <p:nvPicPr>
          <p:cNvPr id="657" name="girl reading book.jpeg" descr="girl reading book.jpeg"/>
          <p:cNvPicPr>
            <a:picLocks noChangeAspect="1"/>
          </p:cNvPicPr>
          <p:nvPr/>
        </p:nvPicPr>
        <p:blipFill>
          <a:blip r:embed="rId5">
            <a:extLst/>
          </a:blip>
          <a:srcRect l="664" t="1170" r="2265" b="1086"/>
          <a:stretch>
            <a:fillRect/>
          </a:stretch>
        </p:blipFill>
        <p:spPr>
          <a:xfrm flipH="1">
            <a:off x="393554" y="576499"/>
            <a:ext cx="5567392" cy="4588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5" h="21590" fill="norm" stroke="1" extrusionOk="0">
                <a:moveTo>
                  <a:pt x="8686" y="0"/>
                </a:moveTo>
                <a:cubicBezTo>
                  <a:pt x="7694" y="2"/>
                  <a:pt x="6863" y="214"/>
                  <a:pt x="6047" y="672"/>
                </a:cubicBezTo>
                <a:lnTo>
                  <a:pt x="5675" y="882"/>
                </a:lnTo>
                <a:lnTo>
                  <a:pt x="5533" y="704"/>
                </a:lnTo>
                <a:cubicBezTo>
                  <a:pt x="5347" y="471"/>
                  <a:pt x="5023" y="277"/>
                  <a:pt x="4767" y="247"/>
                </a:cubicBezTo>
                <a:cubicBezTo>
                  <a:pt x="4134" y="173"/>
                  <a:pt x="3629" y="732"/>
                  <a:pt x="3483" y="1666"/>
                </a:cubicBezTo>
                <a:cubicBezTo>
                  <a:pt x="3439" y="1942"/>
                  <a:pt x="3390" y="2098"/>
                  <a:pt x="3326" y="2161"/>
                </a:cubicBezTo>
                <a:cubicBezTo>
                  <a:pt x="3208" y="2277"/>
                  <a:pt x="3060" y="2233"/>
                  <a:pt x="2996" y="2062"/>
                </a:cubicBezTo>
                <a:cubicBezTo>
                  <a:pt x="2932" y="1892"/>
                  <a:pt x="2873" y="1922"/>
                  <a:pt x="2749" y="2185"/>
                </a:cubicBezTo>
                <a:cubicBezTo>
                  <a:pt x="2497" y="2724"/>
                  <a:pt x="2727" y="3593"/>
                  <a:pt x="3214" y="3941"/>
                </a:cubicBezTo>
                <a:cubicBezTo>
                  <a:pt x="3421" y="4088"/>
                  <a:pt x="3452" y="4193"/>
                  <a:pt x="3297" y="4228"/>
                </a:cubicBezTo>
                <a:cubicBezTo>
                  <a:pt x="3162" y="4259"/>
                  <a:pt x="3092" y="4351"/>
                  <a:pt x="2979" y="4646"/>
                </a:cubicBezTo>
                <a:cubicBezTo>
                  <a:pt x="2820" y="5065"/>
                  <a:pt x="2795" y="5365"/>
                  <a:pt x="2909" y="5513"/>
                </a:cubicBezTo>
                <a:lnTo>
                  <a:pt x="3002" y="5634"/>
                </a:lnTo>
                <a:lnTo>
                  <a:pt x="2912" y="6264"/>
                </a:lnTo>
                <a:cubicBezTo>
                  <a:pt x="2808" y="6999"/>
                  <a:pt x="2791" y="8103"/>
                  <a:pt x="2872" y="8759"/>
                </a:cubicBezTo>
                <a:cubicBezTo>
                  <a:pt x="2991" y="9718"/>
                  <a:pt x="3351" y="10728"/>
                  <a:pt x="3811" y="11397"/>
                </a:cubicBezTo>
                <a:cubicBezTo>
                  <a:pt x="3953" y="11603"/>
                  <a:pt x="4117" y="11859"/>
                  <a:pt x="4178" y="11965"/>
                </a:cubicBezTo>
                <a:cubicBezTo>
                  <a:pt x="4343" y="12254"/>
                  <a:pt x="4850" y="12881"/>
                  <a:pt x="5095" y="13100"/>
                </a:cubicBezTo>
                <a:cubicBezTo>
                  <a:pt x="5236" y="13226"/>
                  <a:pt x="5297" y="13312"/>
                  <a:pt x="5269" y="13347"/>
                </a:cubicBezTo>
                <a:cubicBezTo>
                  <a:pt x="5206" y="13423"/>
                  <a:pt x="4265" y="13664"/>
                  <a:pt x="4156" y="13631"/>
                </a:cubicBezTo>
                <a:cubicBezTo>
                  <a:pt x="4106" y="13616"/>
                  <a:pt x="3821" y="13716"/>
                  <a:pt x="3524" y="13853"/>
                </a:cubicBezTo>
                <a:cubicBezTo>
                  <a:pt x="3227" y="13990"/>
                  <a:pt x="2970" y="14101"/>
                  <a:pt x="2952" y="14101"/>
                </a:cubicBezTo>
                <a:cubicBezTo>
                  <a:pt x="2933" y="14101"/>
                  <a:pt x="2821" y="14018"/>
                  <a:pt x="2703" y="13916"/>
                </a:cubicBezTo>
                <a:cubicBezTo>
                  <a:pt x="2300" y="13569"/>
                  <a:pt x="2329" y="13572"/>
                  <a:pt x="1890" y="13862"/>
                </a:cubicBezTo>
                <a:cubicBezTo>
                  <a:pt x="1129" y="14366"/>
                  <a:pt x="76" y="15179"/>
                  <a:pt x="6" y="15317"/>
                </a:cubicBezTo>
                <a:cubicBezTo>
                  <a:pt x="-34" y="15395"/>
                  <a:pt x="102" y="15544"/>
                  <a:pt x="1115" y="16537"/>
                </a:cubicBezTo>
                <a:cubicBezTo>
                  <a:pt x="2037" y="17439"/>
                  <a:pt x="3426" y="18714"/>
                  <a:pt x="3997" y="19181"/>
                </a:cubicBezTo>
                <a:cubicBezTo>
                  <a:pt x="4353" y="19473"/>
                  <a:pt x="4451" y="19528"/>
                  <a:pt x="4563" y="19504"/>
                </a:cubicBezTo>
                <a:cubicBezTo>
                  <a:pt x="4905" y="19429"/>
                  <a:pt x="7154" y="17946"/>
                  <a:pt x="7154" y="17795"/>
                </a:cubicBezTo>
                <a:cubicBezTo>
                  <a:pt x="7154" y="17718"/>
                  <a:pt x="6849" y="17336"/>
                  <a:pt x="6786" y="17336"/>
                </a:cubicBezTo>
                <a:cubicBezTo>
                  <a:pt x="6770" y="17336"/>
                  <a:pt x="6696" y="17205"/>
                  <a:pt x="6622" y="17046"/>
                </a:cubicBezTo>
                <a:cubicBezTo>
                  <a:pt x="6378" y="16521"/>
                  <a:pt x="5971" y="16166"/>
                  <a:pt x="5324" y="15913"/>
                </a:cubicBezTo>
                <a:cubicBezTo>
                  <a:pt x="5113" y="15830"/>
                  <a:pt x="4918" y="15736"/>
                  <a:pt x="4891" y="15704"/>
                </a:cubicBezTo>
                <a:cubicBezTo>
                  <a:pt x="4805" y="15598"/>
                  <a:pt x="4888" y="15471"/>
                  <a:pt x="5045" y="15470"/>
                </a:cubicBezTo>
                <a:cubicBezTo>
                  <a:pt x="5422" y="15467"/>
                  <a:pt x="6663" y="15028"/>
                  <a:pt x="7348" y="14654"/>
                </a:cubicBezTo>
                <a:cubicBezTo>
                  <a:pt x="7647" y="14491"/>
                  <a:pt x="7649" y="14492"/>
                  <a:pt x="7952" y="14568"/>
                </a:cubicBezTo>
                <a:cubicBezTo>
                  <a:pt x="8120" y="14610"/>
                  <a:pt x="8367" y="14661"/>
                  <a:pt x="8500" y="14682"/>
                </a:cubicBezTo>
                <a:cubicBezTo>
                  <a:pt x="8694" y="14713"/>
                  <a:pt x="8747" y="14743"/>
                  <a:pt x="8767" y="14835"/>
                </a:cubicBezTo>
                <a:cubicBezTo>
                  <a:pt x="8781" y="14899"/>
                  <a:pt x="8869" y="15136"/>
                  <a:pt x="8962" y="15362"/>
                </a:cubicBezTo>
                <a:cubicBezTo>
                  <a:pt x="9389" y="16398"/>
                  <a:pt x="10281" y="17282"/>
                  <a:pt x="10901" y="17282"/>
                </a:cubicBezTo>
                <a:cubicBezTo>
                  <a:pt x="11141" y="17282"/>
                  <a:pt x="11511" y="17039"/>
                  <a:pt x="11873" y="16647"/>
                </a:cubicBezTo>
                <a:cubicBezTo>
                  <a:pt x="12150" y="16346"/>
                  <a:pt x="12154" y="16344"/>
                  <a:pt x="12284" y="16426"/>
                </a:cubicBezTo>
                <a:cubicBezTo>
                  <a:pt x="12415" y="16509"/>
                  <a:pt x="12418" y="16508"/>
                  <a:pt x="12654" y="16215"/>
                </a:cubicBezTo>
                <a:cubicBezTo>
                  <a:pt x="12952" y="15846"/>
                  <a:pt x="13134" y="15517"/>
                  <a:pt x="13202" y="15229"/>
                </a:cubicBezTo>
                <a:cubicBezTo>
                  <a:pt x="13281" y="14890"/>
                  <a:pt x="13307" y="14870"/>
                  <a:pt x="13637" y="14869"/>
                </a:cubicBezTo>
                <a:cubicBezTo>
                  <a:pt x="14083" y="14867"/>
                  <a:pt x="14847" y="14729"/>
                  <a:pt x="15486" y="14536"/>
                </a:cubicBezTo>
                <a:cubicBezTo>
                  <a:pt x="15963" y="14393"/>
                  <a:pt x="16104" y="14372"/>
                  <a:pt x="16359" y="14402"/>
                </a:cubicBezTo>
                <a:cubicBezTo>
                  <a:pt x="16527" y="14422"/>
                  <a:pt x="16662" y="14417"/>
                  <a:pt x="16662" y="14393"/>
                </a:cubicBezTo>
                <a:cubicBezTo>
                  <a:pt x="16661" y="14368"/>
                  <a:pt x="16631" y="14287"/>
                  <a:pt x="16596" y="14212"/>
                </a:cubicBezTo>
                <a:cubicBezTo>
                  <a:pt x="16560" y="14136"/>
                  <a:pt x="16531" y="14057"/>
                  <a:pt x="16530" y="14034"/>
                </a:cubicBezTo>
                <a:cubicBezTo>
                  <a:pt x="16529" y="14012"/>
                  <a:pt x="16974" y="13722"/>
                  <a:pt x="17519" y="13390"/>
                </a:cubicBezTo>
                <a:cubicBezTo>
                  <a:pt x="18108" y="13032"/>
                  <a:pt x="18511" y="12754"/>
                  <a:pt x="18511" y="12708"/>
                </a:cubicBezTo>
                <a:cubicBezTo>
                  <a:pt x="18511" y="12663"/>
                  <a:pt x="18912" y="12379"/>
                  <a:pt x="19480" y="12023"/>
                </a:cubicBezTo>
                <a:cubicBezTo>
                  <a:pt x="20432" y="11426"/>
                  <a:pt x="20456" y="11416"/>
                  <a:pt x="20754" y="11416"/>
                </a:cubicBezTo>
                <a:cubicBezTo>
                  <a:pt x="21348" y="11415"/>
                  <a:pt x="21566" y="11241"/>
                  <a:pt x="21518" y="10805"/>
                </a:cubicBezTo>
                <a:cubicBezTo>
                  <a:pt x="21485" y="10510"/>
                  <a:pt x="21331" y="10322"/>
                  <a:pt x="20904" y="10053"/>
                </a:cubicBezTo>
                <a:cubicBezTo>
                  <a:pt x="20270" y="9653"/>
                  <a:pt x="19926" y="9585"/>
                  <a:pt x="19482" y="9771"/>
                </a:cubicBezTo>
                <a:cubicBezTo>
                  <a:pt x="19339" y="9831"/>
                  <a:pt x="19203" y="9865"/>
                  <a:pt x="19180" y="9847"/>
                </a:cubicBezTo>
                <a:cubicBezTo>
                  <a:pt x="19130" y="9810"/>
                  <a:pt x="19156" y="9562"/>
                  <a:pt x="19284" y="8884"/>
                </a:cubicBezTo>
                <a:cubicBezTo>
                  <a:pt x="19364" y="8460"/>
                  <a:pt x="19393" y="8387"/>
                  <a:pt x="19546" y="8226"/>
                </a:cubicBezTo>
                <a:cubicBezTo>
                  <a:pt x="19641" y="8127"/>
                  <a:pt x="19787" y="7996"/>
                  <a:pt x="19870" y="7935"/>
                </a:cubicBezTo>
                <a:cubicBezTo>
                  <a:pt x="20080" y="7781"/>
                  <a:pt x="20081" y="7667"/>
                  <a:pt x="19876" y="7418"/>
                </a:cubicBezTo>
                <a:cubicBezTo>
                  <a:pt x="19632" y="7121"/>
                  <a:pt x="19305" y="7012"/>
                  <a:pt x="18764" y="7044"/>
                </a:cubicBezTo>
                <a:cubicBezTo>
                  <a:pt x="18205" y="7078"/>
                  <a:pt x="18046" y="7175"/>
                  <a:pt x="17926" y="7562"/>
                </a:cubicBezTo>
                <a:cubicBezTo>
                  <a:pt x="17876" y="7722"/>
                  <a:pt x="17792" y="7995"/>
                  <a:pt x="17739" y="8168"/>
                </a:cubicBezTo>
                <a:cubicBezTo>
                  <a:pt x="17567" y="8727"/>
                  <a:pt x="17476" y="8825"/>
                  <a:pt x="17091" y="8871"/>
                </a:cubicBezTo>
                <a:cubicBezTo>
                  <a:pt x="16992" y="8882"/>
                  <a:pt x="16604" y="8978"/>
                  <a:pt x="16227" y="9085"/>
                </a:cubicBezTo>
                <a:cubicBezTo>
                  <a:pt x="15559" y="9275"/>
                  <a:pt x="15539" y="9277"/>
                  <a:pt x="15382" y="9186"/>
                </a:cubicBezTo>
                <a:lnTo>
                  <a:pt x="15221" y="9093"/>
                </a:lnTo>
                <a:lnTo>
                  <a:pt x="15063" y="9280"/>
                </a:lnTo>
                <a:cubicBezTo>
                  <a:pt x="14832" y="9552"/>
                  <a:pt x="14801" y="9467"/>
                  <a:pt x="14882" y="8783"/>
                </a:cubicBezTo>
                <a:cubicBezTo>
                  <a:pt x="14919" y="8468"/>
                  <a:pt x="14966" y="8024"/>
                  <a:pt x="14984" y="7799"/>
                </a:cubicBezTo>
                <a:lnTo>
                  <a:pt x="15018" y="7390"/>
                </a:lnTo>
                <a:lnTo>
                  <a:pt x="15336" y="7382"/>
                </a:lnTo>
                <a:cubicBezTo>
                  <a:pt x="15735" y="7372"/>
                  <a:pt x="16062" y="7209"/>
                  <a:pt x="16284" y="6910"/>
                </a:cubicBezTo>
                <a:cubicBezTo>
                  <a:pt x="16553" y="6548"/>
                  <a:pt x="16640" y="6154"/>
                  <a:pt x="16528" y="5797"/>
                </a:cubicBezTo>
                <a:lnTo>
                  <a:pt x="16482" y="5651"/>
                </a:lnTo>
                <a:lnTo>
                  <a:pt x="16401" y="5774"/>
                </a:lnTo>
                <a:cubicBezTo>
                  <a:pt x="16338" y="5869"/>
                  <a:pt x="16291" y="5888"/>
                  <a:pt x="16200" y="5860"/>
                </a:cubicBezTo>
                <a:cubicBezTo>
                  <a:pt x="16000" y="5799"/>
                  <a:pt x="15967" y="5647"/>
                  <a:pt x="16074" y="5263"/>
                </a:cubicBezTo>
                <a:cubicBezTo>
                  <a:pt x="16301" y="4445"/>
                  <a:pt x="16087" y="3618"/>
                  <a:pt x="15566" y="3294"/>
                </a:cubicBezTo>
                <a:cubicBezTo>
                  <a:pt x="15300" y="3129"/>
                  <a:pt x="14937" y="3106"/>
                  <a:pt x="14629" y="3233"/>
                </a:cubicBezTo>
                <a:lnTo>
                  <a:pt x="14375" y="3337"/>
                </a:lnTo>
                <a:lnTo>
                  <a:pt x="14170" y="3055"/>
                </a:lnTo>
                <a:cubicBezTo>
                  <a:pt x="13939" y="2737"/>
                  <a:pt x="13638" y="2536"/>
                  <a:pt x="13386" y="2536"/>
                </a:cubicBezTo>
                <a:cubicBezTo>
                  <a:pt x="13233" y="2536"/>
                  <a:pt x="13193" y="2505"/>
                  <a:pt x="12996" y="2208"/>
                </a:cubicBezTo>
                <a:cubicBezTo>
                  <a:pt x="12504" y="1468"/>
                  <a:pt x="11563" y="752"/>
                  <a:pt x="10549" y="349"/>
                </a:cubicBezTo>
                <a:cubicBezTo>
                  <a:pt x="9843" y="69"/>
                  <a:pt x="9469" y="-1"/>
                  <a:pt x="8686" y="0"/>
                </a:cubicBezTo>
                <a:close/>
                <a:moveTo>
                  <a:pt x="9594" y="17937"/>
                </a:moveTo>
                <a:cubicBezTo>
                  <a:pt x="9552" y="17938"/>
                  <a:pt x="6823" y="19600"/>
                  <a:pt x="6671" y="19717"/>
                </a:cubicBezTo>
                <a:cubicBezTo>
                  <a:pt x="6666" y="19721"/>
                  <a:pt x="6655" y="19916"/>
                  <a:pt x="6648" y="20152"/>
                </a:cubicBezTo>
                <a:lnTo>
                  <a:pt x="6636" y="20581"/>
                </a:lnTo>
                <a:lnTo>
                  <a:pt x="7807" y="21093"/>
                </a:lnTo>
                <a:cubicBezTo>
                  <a:pt x="8451" y="21375"/>
                  <a:pt x="9009" y="21599"/>
                  <a:pt x="9046" y="21590"/>
                </a:cubicBezTo>
                <a:cubicBezTo>
                  <a:pt x="9084" y="21581"/>
                  <a:pt x="9657" y="21107"/>
                  <a:pt x="10320" y="20537"/>
                </a:cubicBezTo>
                <a:lnTo>
                  <a:pt x="11524" y="19500"/>
                </a:lnTo>
                <a:lnTo>
                  <a:pt x="11524" y="19171"/>
                </a:lnTo>
                <a:lnTo>
                  <a:pt x="11524" y="18843"/>
                </a:lnTo>
                <a:lnTo>
                  <a:pt x="10590" y="18389"/>
                </a:lnTo>
                <a:cubicBezTo>
                  <a:pt x="10076" y="18139"/>
                  <a:pt x="9627" y="17936"/>
                  <a:pt x="9594" y="17937"/>
                </a:cubicBezTo>
                <a:close/>
              </a:path>
            </a:pathLst>
          </a:custGeom>
          <a:ln w="25400">
            <a:miter lim="400000"/>
          </a:ln>
        </p:spPr>
      </p:pic>
      <p:sp>
        <p:nvSpPr>
          <p:cNvPr id="658" name="สี่เหลี่ยมมุมมน"/>
          <p:cNvSpPr/>
          <p:nvPr/>
        </p:nvSpPr>
        <p:spPr>
          <a:xfrm>
            <a:off x="15129665" y="11285241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59" name="สี่เหลี่ยมมุมมน"/>
          <p:cNvSpPr/>
          <p:nvPr/>
        </p:nvSpPr>
        <p:spPr>
          <a:xfrm>
            <a:off x="1350744" y="14052452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60" name="วงกลม"/>
          <p:cNvSpPr/>
          <p:nvPr/>
        </p:nvSpPr>
        <p:spPr>
          <a:xfrm>
            <a:off x="11417299" y="14132497"/>
            <a:ext cx="1905001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661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559658" y="13984860"/>
            <a:ext cx="2428037" cy="2200316"/>
          </a:xfrm>
          <a:prstGeom prst="rect">
            <a:avLst/>
          </a:prstGeom>
          <a:ln w="25400">
            <a:miter lim="400000"/>
          </a:ln>
        </p:spPr>
      </p:pic>
      <p:sp>
        <p:nvSpPr>
          <p:cNvPr id="662" name="สี่เหลี่ยมมุมมน"/>
          <p:cNvSpPr/>
          <p:nvPr/>
        </p:nvSpPr>
        <p:spPr>
          <a:xfrm>
            <a:off x="15129665" y="14052452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63" name="สี่เหลี่ยมมุมมน"/>
          <p:cNvSpPr/>
          <p:nvPr/>
        </p:nvSpPr>
        <p:spPr>
          <a:xfrm>
            <a:off x="1440323" y="16819664"/>
            <a:ext cx="9447256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64" name="วงกลม"/>
          <p:cNvSpPr/>
          <p:nvPr/>
        </p:nvSpPr>
        <p:spPr>
          <a:xfrm>
            <a:off x="11506877" y="16899709"/>
            <a:ext cx="1905001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665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649236" y="16752071"/>
            <a:ext cx="2428038" cy="2200316"/>
          </a:xfrm>
          <a:prstGeom prst="rect">
            <a:avLst/>
          </a:prstGeom>
          <a:ln w="25400">
            <a:miter lim="400000"/>
          </a:ln>
        </p:spPr>
      </p:pic>
      <p:sp>
        <p:nvSpPr>
          <p:cNvPr id="666" name="สี่เหลี่ยมมุมมน"/>
          <p:cNvSpPr/>
          <p:nvPr/>
        </p:nvSpPr>
        <p:spPr>
          <a:xfrm>
            <a:off x="15219243" y="16819664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67" name="สี่เหลี่ยมมุมมน"/>
          <p:cNvSpPr/>
          <p:nvPr/>
        </p:nvSpPr>
        <p:spPr>
          <a:xfrm>
            <a:off x="1440323" y="19586875"/>
            <a:ext cx="9447256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68" name="วงกลม"/>
          <p:cNvSpPr/>
          <p:nvPr/>
        </p:nvSpPr>
        <p:spPr>
          <a:xfrm>
            <a:off x="11506877" y="19666920"/>
            <a:ext cx="1905001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669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649236" y="19519283"/>
            <a:ext cx="2428038" cy="2200317"/>
          </a:xfrm>
          <a:prstGeom prst="rect">
            <a:avLst/>
          </a:prstGeom>
          <a:ln w="25400">
            <a:miter lim="400000"/>
          </a:ln>
        </p:spPr>
      </p:pic>
      <p:sp>
        <p:nvSpPr>
          <p:cNvPr id="670" name="สี่เหลี่ยมมุมมน"/>
          <p:cNvSpPr/>
          <p:nvPr/>
        </p:nvSpPr>
        <p:spPr>
          <a:xfrm>
            <a:off x="15219243" y="19586875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71" name="สี่เหลี่ยมมุมมน"/>
          <p:cNvSpPr/>
          <p:nvPr/>
        </p:nvSpPr>
        <p:spPr>
          <a:xfrm>
            <a:off x="1440323" y="22354088"/>
            <a:ext cx="9447256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72" name="วงกลม"/>
          <p:cNvSpPr/>
          <p:nvPr/>
        </p:nvSpPr>
        <p:spPr>
          <a:xfrm>
            <a:off x="11506877" y="22434132"/>
            <a:ext cx="1905001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673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649236" y="22286494"/>
            <a:ext cx="2428038" cy="2200317"/>
          </a:xfrm>
          <a:prstGeom prst="rect">
            <a:avLst/>
          </a:prstGeom>
          <a:ln w="25400">
            <a:miter lim="400000"/>
          </a:ln>
        </p:spPr>
      </p:pic>
      <p:sp>
        <p:nvSpPr>
          <p:cNvPr id="674" name="สี่เหลี่ยมมุมมน"/>
          <p:cNvSpPr/>
          <p:nvPr/>
        </p:nvSpPr>
        <p:spPr>
          <a:xfrm>
            <a:off x="15219243" y="22354088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75" name="สี่เหลี่ยมมุมมน"/>
          <p:cNvSpPr/>
          <p:nvPr/>
        </p:nvSpPr>
        <p:spPr>
          <a:xfrm>
            <a:off x="1440323" y="25169841"/>
            <a:ext cx="9447256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76" name="วงกลม"/>
          <p:cNvSpPr/>
          <p:nvPr/>
        </p:nvSpPr>
        <p:spPr>
          <a:xfrm>
            <a:off x="11506877" y="25249886"/>
            <a:ext cx="1905001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677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649236" y="25102248"/>
            <a:ext cx="2428038" cy="2200316"/>
          </a:xfrm>
          <a:prstGeom prst="rect">
            <a:avLst/>
          </a:prstGeom>
          <a:ln w="25400">
            <a:miter lim="400000"/>
          </a:ln>
        </p:spPr>
      </p:pic>
      <p:sp>
        <p:nvSpPr>
          <p:cNvPr id="678" name="สี่เหลี่ยมมุมมน"/>
          <p:cNvSpPr/>
          <p:nvPr/>
        </p:nvSpPr>
        <p:spPr>
          <a:xfrm>
            <a:off x="15219243" y="25169841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79" name="สี่เหลี่ยมมุมมน"/>
          <p:cNvSpPr/>
          <p:nvPr/>
        </p:nvSpPr>
        <p:spPr>
          <a:xfrm>
            <a:off x="1440323" y="28053934"/>
            <a:ext cx="9447256" cy="2113633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80" name="วงกลม"/>
          <p:cNvSpPr/>
          <p:nvPr/>
        </p:nvSpPr>
        <p:spPr>
          <a:xfrm>
            <a:off x="11506877" y="28133978"/>
            <a:ext cx="1905001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681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649236" y="27986342"/>
            <a:ext cx="2428038" cy="2200316"/>
          </a:xfrm>
          <a:prstGeom prst="rect">
            <a:avLst/>
          </a:prstGeom>
          <a:ln w="25400">
            <a:miter lim="400000"/>
          </a:ln>
        </p:spPr>
      </p:pic>
      <p:sp>
        <p:nvSpPr>
          <p:cNvPr id="682" name="สี่เหลี่ยมมุมมน"/>
          <p:cNvSpPr/>
          <p:nvPr/>
        </p:nvSpPr>
        <p:spPr>
          <a:xfrm>
            <a:off x="15219243" y="28053934"/>
            <a:ext cx="9447257" cy="2113633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83" name="สี่เหลี่ยมมุมมน"/>
          <p:cNvSpPr/>
          <p:nvPr/>
        </p:nvSpPr>
        <p:spPr>
          <a:xfrm>
            <a:off x="1578708" y="30925597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84" name="วงกลม"/>
          <p:cNvSpPr/>
          <p:nvPr/>
        </p:nvSpPr>
        <p:spPr>
          <a:xfrm>
            <a:off x="11645263" y="31005642"/>
            <a:ext cx="1905001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685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787622" y="30858005"/>
            <a:ext cx="2428038" cy="2200317"/>
          </a:xfrm>
          <a:prstGeom prst="rect">
            <a:avLst/>
          </a:prstGeom>
          <a:ln w="25400">
            <a:miter lim="400000"/>
          </a:ln>
        </p:spPr>
      </p:pic>
      <p:sp>
        <p:nvSpPr>
          <p:cNvPr id="686" name="สี่เหลี่ยมมุมมน"/>
          <p:cNvSpPr/>
          <p:nvPr/>
        </p:nvSpPr>
        <p:spPr>
          <a:xfrm>
            <a:off x="15357628" y="30925597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87" name="สี่เหลี่ยมมุมมน"/>
          <p:cNvSpPr/>
          <p:nvPr/>
        </p:nvSpPr>
        <p:spPr>
          <a:xfrm>
            <a:off x="1350745" y="33753781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88" name="วงกลม"/>
          <p:cNvSpPr/>
          <p:nvPr/>
        </p:nvSpPr>
        <p:spPr>
          <a:xfrm>
            <a:off x="11417300" y="33833826"/>
            <a:ext cx="1905000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689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559658" y="33686189"/>
            <a:ext cx="2428038" cy="2200317"/>
          </a:xfrm>
          <a:prstGeom prst="rect">
            <a:avLst/>
          </a:prstGeom>
          <a:ln w="25400">
            <a:miter lim="400000"/>
          </a:ln>
        </p:spPr>
      </p:pic>
      <p:sp>
        <p:nvSpPr>
          <p:cNvPr id="690" name="สี่เหลี่ยมมุมมน"/>
          <p:cNvSpPr/>
          <p:nvPr/>
        </p:nvSpPr>
        <p:spPr>
          <a:xfrm>
            <a:off x="15129665" y="33753781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91" name="สี่เหลี่ยมมุมมน"/>
          <p:cNvSpPr/>
          <p:nvPr/>
        </p:nvSpPr>
        <p:spPr>
          <a:xfrm>
            <a:off x="1350745" y="8711766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92" name="วงกลม"/>
          <p:cNvSpPr/>
          <p:nvPr/>
        </p:nvSpPr>
        <p:spPr>
          <a:xfrm>
            <a:off x="11417299" y="8705416"/>
            <a:ext cx="1905001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693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421273" y="8557779"/>
            <a:ext cx="2428037" cy="2200317"/>
          </a:xfrm>
          <a:prstGeom prst="rect">
            <a:avLst/>
          </a:prstGeom>
          <a:ln w="25400">
            <a:miter lim="400000"/>
          </a:ln>
        </p:spPr>
      </p:pic>
      <p:sp>
        <p:nvSpPr>
          <p:cNvPr id="694" name="สี่เหลี่ยมมุมมน"/>
          <p:cNvSpPr/>
          <p:nvPr/>
        </p:nvSpPr>
        <p:spPr>
          <a:xfrm>
            <a:off x="15129665" y="8625371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95" name="81"/>
          <p:cNvSpPr txBox="1"/>
          <p:nvPr/>
        </p:nvSpPr>
        <p:spPr>
          <a:xfrm>
            <a:off x="939939" y="8970951"/>
            <a:ext cx="3137379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81</a:t>
            </a:r>
          </a:p>
        </p:txBody>
      </p:sp>
      <p:sp>
        <p:nvSpPr>
          <p:cNvPr id="696" name="82"/>
          <p:cNvSpPr txBox="1"/>
          <p:nvPr/>
        </p:nvSpPr>
        <p:spPr>
          <a:xfrm>
            <a:off x="1078010" y="11478276"/>
            <a:ext cx="3391379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82</a:t>
            </a:r>
          </a:p>
        </p:txBody>
      </p:sp>
      <p:sp>
        <p:nvSpPr>
          <p:cNvPr id="697" name="83"/>
          <p:cNvSpPr txBox="1"/>
          <p:nvPr/>
        </p:nvSpPr>
        <p:spPr>
          <a:xfrm>
            <a:off x="1257166" y="14245487"/>
            <a:ext cx="3212222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83</a:t>
            </a:r>
          </a:p>
        </p:txBody>
      </p:sp>
      <p:sp>
        <p:nvSpPr>
          <p:cNvPr id="698" name="84"/>
          <p:cNvSpPr txBox="1"/>
          <p:nvPr/>
        </p:nvSpPr>
        <p:spPr>
          <a:xfrm>
            <a:off x="1421588" y="17012699"/>
            <a:ext cx="2883379" cy="19330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84</a:t>
            </a:r>
          </a:p>
        </p:txBody>
      </p:sp>
      <p:sp>
        <p:nvSpPr>
          <p:cNvPr id="699" name="85"/>
          <p:cNvSpPr txBox="1"/>
          <p:nvPr/>
        </p:nvSpPr>
        <p:spPr>
          <a:xfrm>
            <a:off x="1421588" y="19779910"/>
            <a:ext cx="2883379" cy="19330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85</a:t>
            </a:r>
          </a:p>
        </p:txBody>
      </p:sp>
      <p:sp>
        <p:nvSpPr>
          <p:cNvPr id="700" name="86"/>
          <p:cNvSpPr txBox="1"/>
          <p:nvPr/>
        </p:nvSpPr>
        <p:spPr>
          <a:xfrm>
            <a:off x="1421588" y="22547123"/>
            <a:ext cx="2704223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86</a:t>
            </a:r>
          </a:p>
        </p:txBody>
      </p:sp>
      <p:sp>
        <p:nvSpPr>
          <p:cNvPr id="701" name="87"/>
          <p:cNvSpPr txBox="1"/>
          <p:nvPr/>
        </p:nvSpPr>
        <p:spPr>
          <a:xfrm>
            <a:off x="1421588" y="25362875"/>
            <a:ext cx="2883379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87</a:t>
            </a:r>
          </a:p>
        </p:txBody>
      </p:sp>
      <p:sp>
        <p:nvSpPr>
          <p:cNvPr id="702" name="88"/>
          <p:cNvSpPr txBox="1"/>
          <p:nvPr/>
        </p:nvSpPr>
        <p:spPr>
          <a:xfrm>
            <a:off x="1421588" y="28246969"/>
            <a:ext cx="2704223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88</a:t>
            </a:r>
          </a:p>
        </p:txBody>
      </p:sp>
      <p:sp>
        <p:nvSpPr>
          <p:cNvPr id="703" name="89"/>
          <p:cNvSpPr txBox="1"/>
          <p:nvPr/>
        </p:nvSpPr>
        <p:spPr>
          <a:xfrm>
            <a:off x="1559973" y="31118632"/>
            <a:ext cx="2606608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89</a:t>
            </a:r>
          </a:p>
        </p:txBody>
      </p:sp>
      <p:sp>
        <p:nvSpPr>
          <p:cNvPr id="704" name="90"/>
          <p:cNvSpPr txBox="1"/>
          <p:nvPr/>
        </p:nvSpPr>
        <p:spPr>
          <a:xfrm>
            <a:off x="1698044" y="33946816"/>
            <a:ext cx="2151311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90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สี่เหลี่ยมมุมมน"/>
          <p:cNvSpPr/>
          <p:nvPr/>
        </p:nvSpPr>
        <p:spPr>
          <a:xfrm>
            <a:off x="590802" y="4871973"/>
            <a:ext cx="24925219" cy="31275583"/>
          </a:xfrm>
          <a:prstGeom prst="roundRect">
            <a:avLst>
              <a:gd name="adj" fmla="val 6333"/>
            </a:avLst>
          </a:prstGeom>
          <a:solidFill>
            <a:srgbClr val="FFFFFF"/>
          </a:solidFill>
          <a:ln w="25400"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07" name="วัน………………ที่………พ.ศ. ………………………"/>
          <p:cNvSpPr txBox="1"/>
          <p:nvPr/>
        </p:nvSpPr>
        <p:spPr>
          <a:xfrm>
            <a:off x="2236272" y="4871973"/>
            <a:ext cx="22359701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วัน………………ที่………พ.ศ. ………………………</a:t>
            </a:r>
          </a:p>
        </p:txBody>
      </p:sp>
      <p:sp>
        <p:nvSpPr>
          <p:cNvPr id="708" name="เส้น"/>
          <p:cNvSpPr/>
          <p:nvPr/>
        </p:nvSpPr>
        <p:spPr>
          <a:xfrm flipV="1">
            <a:off x="14202823" y="8970969"/>
            <a:ext cx="39970" cy="26915429"/>
          </a:xfrm>
          <a:prstGeom prst="line">
            <a:avLst/>
          </a:prstGeom>
          <a:ln w="254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 lIns="104179" tIns="104179" rIns="104179" bIns="104179" anchor="ctr"/>
          <a:lstStyle/>
          <a:p>
            <a:pPr/>
          </a:p>
        </p:txBody>
      </p:sp>
      <p:pic>
        <p:nvPicPr>
          <p:cNvPr id="709" name="Llama Image Set.jpeg" descr="Llama Image Set.jpeg"/>
          <p:cNvPicPr>
            <a:picLocks noChangeAspect="1"/>
          </p:cNvPicPr>
          <p:nvPr/>
        </p:nvPicPr>
        <p:blipFill>
          <a:blip r:embed="rId3">
            <a:alphaModFix amt="50456"/>
            <a:extLst/>
          </a:blip>
          <a:srcRect l="1235" t="3359" r="66084" b="53270"/>
          <a:stretch>
            <a:fillRect/>
          </a:stretch>
        </p:blipFill>
        <p:spPr>
          <a:xfrm flipH="1">
            <a:off x="21739883" y="32907445"/>
            <a:ext cx="4617483" cy="48115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96" h="21511" fill="norm" stroke="1" extrusionOk="0">
                <a:moveTo>
                  <a:pt x="763" y="0"/>
                </a:moveTo>
                <a:cubicBezTo>
                  <a:pt x="-13" y="0"/>
                  <a:pt x="-251" y="1062"/>
                  <a:pt x="300" y="2071"/>
                </a:cubicBezTo>
                <a:lnTo>
                  <a:pt x="614" y="2642"/>
                </a:lnTo>
                <a:lnTo>
                  <a:pt x="300" y="2993"/>
                </a:lnTo>
                <a:cubicBezTo>
                  <a:pt x="-237" y="3601"/>
                  <a:pt x="-7" y="4741"/>
                  <a:pt x="800" y="5470"/>
                </a:cubicBezTo>
                <a:cubicBezTo>
                  <a:pt x="1151" y="5788"/>
                  <a:pt x="2451" y="6405"/>
                  <a:pt x="2774" y="6407"/>
                </a:cubicBezTo>
                <a:cubicBezTo>
                  <a:pt x="3159" y="6409"/>
                  <a:pt x="3290" y="6701"/>
                  <a:pt x="3141" y="7227"/>
                </a:cubicBezTo>
                <a:cubicBezTo>
                  <a:pt x="2903" y="8065"/>
                  <a:pt x="3404" y="9610"/>
                  <a:pt x="4148" y="10334"/>
                </a:cubicBezTo>
                <a:cubicBezTo>
                  <a:pt x="4498" y="10673"/>
                  <a:pt x="5387" y="10752"/>
                  <a:pt x="5972" y="10493"/>
                </a:cubicBezTo>
                <a:cubicBezTo>
                  <a:pt x="6628" y="10203"/>
                  <a:pt x="7196" y="8102"/>
                  <a:pt x="6866" y="7182"/>
                </a:cubicBezTo>
                <a:cubicBezTo>
                  <a:pt x="6729" y="6801"/>
                  <a:pt x="6745" y="6763"/>
                  <a:pt x="7127" y="6560"/>
                </a:cubicBezTo>
                <a:cubicBezTo>
                  <a:pt x="8900" y="5616"/>
                  <a:pt x="9383" y="4879"/>
                  <a:pt x="8952" y="3776"/>
                </a:cubicBezTo>
                <a:cubicBezTo>
                  <a:pt x="8837" y="3480"/>
                  <a:pt x="8871" y="3375"/>
                  <a:pt x="9213" y="2997"/>
                </a:cubicBezTo>
                <a:cubicBezTo>
                  <a:pt x="9932" y="2200"/>
                  <a:pt x="9877" y="1281"/>
                  <a:pt x="9109" y="1281"/>
                </a:cubicBezTo>
                <a:cubicBezTo>
                  <a:pt x="8582" y="1281"/>
                  <a:pt x="8281" y="1662"/>
                  <a:pt x="8181" y="2459"/>
                </a:cubicBezTo>
                <a:cubicBezTo>
                  <a:pt x="8084" y="3235"/>
                  <a:pt x="7854" y="3318"/>
                  <a:pt x="7790" y="2599"/>
                </a:cubicBezTo>
                <a:cubicBezTo>
                  <a:pt x="7738" y="2015"/>
                  <a:pt x="7569" y="1794"/>
                  <a:pt x="7172" y="1794"/>
                </a:cubicBezTo>
                <a:cubicBezTo>
                  <a:pt x="6683" y="1794"/>
                  <a:pt x="6561" y="2421"/>
                  <a:pt x="6921" y="3096"/>
                </a:cubicBezTo>
                <a:cubicBezTo>
                  <a:pt x="7121" y="3472"/>
                  <a:pt x="7117" y="3503"/>
                  <a:pt x="6806" y="3827"/>
                </a:cubicBezTo>
                <a:cubicBezTo>
                  <a:pt x="6409" y="4241"/>
                  <a:pt x="6209" y="4609"/>
                  <a:pt x="6003" y="5302"/>
                </a:cubicBezTo>
                <a:lnTo>
                  <a:pt x="5844" y="5832"/>
                </a:lnTo>
                <a:lnTo>
                  <a:pt x="5125" y="5866"/>
                </a:lnTo>
                <a:cubicBezTo>
                  <a:pt x="4729" y="5885"/>
                  <a:pt x="4264" y="5913"/>
                  <a:pt x="4092" y="5930"/>
                </a:cubicBezTo>
                <a:cubicBezTo>
                  <a:pt x="3813" y="5956"/>
                  <a:pt x="3753" y="5872"/>
                  <a:pt x="3556" y="5190"/>
                </a:cubicBezTo>
                <a:cubicBezTo>
                  <a:pt x="3321" y="4378"/>
                  <a:pt x="2984" y="3665"/>
                  <a:pt x="2669" y="3314"/>
                </a:cubicBezTo>
                <a:cubicBezTo>
                  <a:pt x="2499" y="3126"/>
                  <a:pt x="2537" y="3072"/>
                  <a:pt x="3046" y="2800"/>
                </a:cubicBezTo>
                <a:cubicBezTo>
                  <a:pt x="3510" y="2552"/>
                  <a:pt x="3622" y="2419"/>
                  <a:pt x="3656" y="2079"/>
                </a:cubicBezTo>
                <a:cubicBezTo>
                  <a:pt x="3738" y="1257"/>
                  <a:pt x="2831" y="1413"/>
                  <a:pt x="2365" y="2301"/>
                </a:cubicBezTo>
                <a:cubicBezTo>
                  <a:pt x="2059" y="2883"/>
                  <a:pt x="2098" y="2862"/>
                  <a:pt x="1656" y="2699"/>
                </a:cubicBezTo>
                <a:cubicBezTo>
                  <a:pt x="1330" y="2578"/>
                  <a:pt x="1330" y="2576"/>
                  <a:pt x="1525" y="1962"/>
                </a:cubicBezTo>
                <a:cubicBezTo>
                  <a:pt x="1757" y="1230"/>
                  <a:pt x="1679" y="394"/>
                  <a:pt x="1357" y="165"/>
                </a:cubicBezTo>
                <a:cubicBezTo>
                  <a:pt x="1230" y="74"/>
                  <a:pt x="963" y="0"/>
                  <a:pt x="763" y="0"/>
                </a:cubicBezTo>
                <a:close/>
                <a:moveTo>
                  <a:pt x="13106" y="20"/>
                </a:moveTo>
                <a:cubicBezTo>
                  <a:pt x="13039" y="14"/>
                  <a:pt x="12968" y="16"/>
                  <a:pt x="12893" y="23"/>
                </a:cubicBezTo>
                <a:cubicBezTo>
                  <a:pt x="12408" y="68"/>
                  <a:pt x="12317" y="229"/>
                  <a:pt x="12182" y="1292"/>
                </a:cubicBezTo>
                <a:cubicBezTo>
                  <a:pt x="12117" y="1808"/>
                  <a:pt x="12036" y="1930"/>
                  <a:pt x="11517" y="2285"/>
                </a:cubicBezTo>
                <a:cubicBezTo>
                  <a:pt x="10776" y="2793"/>
                  <a:pt x="10561" y="3207"/>
                  <a:pt x="10765" y="3733"/>
                </a:cubicBezTo>
                <a:cubicBezTo>
                  <a:pt x="10890" y="4055"/>
                  <a:pt x="10872" y="4186"/>
                  <a:pt x="10645" y="4560"/>
                </a:cubicBezTo>
                <a:cubicBezTo>
                  <a:pt x="10451" y="4878"/>
                  <a:pt x="10398" y="5120"/>
                  <a:pt x="10457" y="5417"/>
                </a:cubicBezTo>
                <a:cubicBezTo>
                  <a:pt x="10502" y="5645"/>
                  <a:pt x="10535" y="5889"/>
                  <a:pt x="10530" y="5960"/>
                </a:cubicBezTo>
                <a:cubicBezTo>
                  <a:pt x="10493" y="6447"/>
                  <a:pt x="10388" y="7305"/>
                  <a:pt x="10324" y="7640"/>
                </a:cubicBezTo>
                <a:cubicBezTo>
                  <a:pt x="10275" y="7895"/>
                  <a:pt x="10329" y="8193"/>
                  <a:pt x="10471" y="8462"/>
                </a:cubicBezTo>
                <a:cubicBezTo>
                  <a:pt x="10722" y="8933"/>
                  <a:pt x="10790" y="10313"/>
                  <a:pt x="10573" y="10523"/>
                </a:cubicBezTo>
                <a:cubicBezTo>
                  <a:pt x="10499" y="10596"/>
                  <a:pt x="10030" y="10744"/>
                  <a:pt x="9531" y="10852"/>
                </a:cubicBezTo>
                <a:cubicBezTo>
                  <a:pt x="8473" y="11081"/>
                  <a:pt x="6364" y="12012"/>
                  <a:pt x="6001" y="12411"/>
                </a:cubicBezTo>
                <a:cubicBezTo>
                  <a:pt x="5860" y="12567"/>
                  <a:pt x="5592" y="12688"/>
                  <a:pt x="5390" y="12688"/>
                </a:cubicBezTo>
                <a:cubicBezTo>
                  <a:pt x="5193" y="12688"/>
                  <a:pt x="4963" y="12768"/>
                  <a:pt x="4880" y="12866"/>
                </a:cubicBezTo>
                <a:cubicBezTo>
                  <a:pt x="4797" y="12963"/>
                  <a:pt x="4553" y="13076"/>
                  <a:pt x="4339" y="13118"/>
                </a:cubicBezTo>
                <a:cubicBezTo>
                  <a:pt x="4050" y="13174"/>
                  <a:pt x="3931" y="13283"/>
                  <a:pt x="3871" y="13549"/>
                </a:cubicBezTo>
                <a:cubicBezTo>
                  <a:pt x="3827" y="13745"/>
                  <a:pt x="3729" y="14066"/>
                  <a:pt x="3653" y="14262"/>
                </a:cubicBezTo>
                <a:cubicBezTo>
                  <a:pt x="3542" y="14546"/>
                  <a:pt x="3557" y="14663"/>
                  <a:pt x="3729" y="14847"/>
                </a:cubicBezTo>
                <a:cubicBezTo>
                  <a:pt x="3847" y="14975"/>
                  <a:pt x="3944" y="15175"/>
                  <a:pt x="3944" y="15291"/>
                </a:cubicBezTo>
                <a:cubicBezTo>
                  <a:pt x="3944" y="15407"/>
                  <a:pt x="4122" y="15590"/>
                  <a:pt x="4339" y="15699"/>
                </a:cubicBezTo>
                <a:cubicBezTo>
                  <a:pt x="4592" y="15826"/>
                  <a:pt x="4735" y="15997"/>
                  <a:pt x="4735" y="16173"/>
                </a:cubicBezTo>
                <a:cubicBezTo>
                  <a:pt x="4735" y="16324"/>
                  <a:pt x="4830" y="16550"/>
                  <a:pt x="4944" y="16673"/>
                </a:cubicBezTo>
                <a:cubicBezTo>
                  <a:pt x="5105" y="16846"/>
                  <a:pt x="5120" y="16954"/>
                  <a:pt x="5010" y="17154"/>
                </a:cubicBezTo>
                <a:cubicBezTo>
                  <a:pt x="4779" y="17573"/>
                  <a:pt x="4844" y="18025"/>
                  <a:pt x="5196" y="18432"/>
                </a:cubicBezTo>
                <a:cubicBezTo>
                  <a:pt x="5377" y="18641"/>
                  <a:pt x="5525" y="18925"/>
                  <a:pt x="5525" y="19063"/>
                </a:cubicBezTo>
                <a:cubicBezTo>
                  <a:pt x="5525" y="19217"/>
                  <a:pt x="5825" y="19543"/>
                  <a:pt x="6298" y="19904"/>
                </a:cubicBezTo>
                <a:cubicBezTo>
                  <a:pt x="6723" y="20229"/>
                  <a:pt x="7146" y="20671"/>
                  <a:pt x="7238" y="20885"/>
                </a:cubicBezTo>
                <a:cubicBezTo>
                  <a:pt x="7352" y="21154"/>
                  <a:pt x="7532" y="21309"/>
                  <a:pt x="7815" y="21381"/>
                </a:cubicBezTo>
                <a:cubicBezTo>
                  <a:pt x="8687" y="21600"/>
                  <a:pt x="9124" y="21293"/>
                  <a:pt x="8832" y="20669"/>
                </a:cubicBezTo>
                <a:cubicBezTo>
                  <a:pt x="8707" y="20403"/>
                  <a:pt x="8712" y="20301"/>
                  <a:pt x="8856" y="20162"/>
                </a:cubicBezTo>
                <a:cubicBezTo>
                  <a:pt x="9144" y="19881"/>
                  <a:pt x="10009" y="20278"/>
                  <a:pt x="10009" y="20692"/>
                </a:cubicBezTo>
                <a:cubicBezTo>
                  <a:pt x="10009" y="20869"/>
                  <a:pt x="10134" y="21090"/>
                  <a:pt x="10300" y="21203"/>
                </a:cubicBezTo>
                <a:cubicBezTo>
                  <a:pt x="10617" y="21419"/>
                  <a:pt x="11790" y="21479"/>
                  <a:pt x="11912" y="21286"/>
                </a:cubicBezTo>
                <a:cubicBezTo>
                  <a:pt x="11953" y="21222"/>
                  <a:pt x="11885" y="20997"/>
                  <a:pt x="11759" y="20784"/>
                </a:cubicBezTo>
                <a:cubicBezTo>
                  <a:pt x="11541" y="20414"/>
                  <a:pt x="11542" y="20386"/>
                  <a:pt x="11790" y="20119"/>
                </a:cubicBezTo>
                <a:cubicBezTo>
                  <a:pt x="11933" y="19966"/>
                  <a:pt x="12226" y="19770"/>
                  <a:pt x="12443" y="19684"/>
                </a:cubicBezTo>
                <a:cubicBezTo>
                  <a:pt x="12786" y="19548"/>
                  <a:pt x="12888" y="19563"/>
                  <a:pt x="13235" y="19796"/>
                </a:cubicBezTo>
                <a:cubicBezTo>
                  <a:pt x="13865" y="20219"/>
                  <a:pt x="14359" y="20711"/>
                  <a:pt x="14359" y="20917"/>
                </a:cubicBezTo>
                <a:cubicBezTo>
                  <a:pt x="14359" y="21306"/>
                  <a:pt x="14827" y="21548"/>
                  <a:pt x="15498" y="21506"/>
                </a:cubicBezTo>
                <a:cubicBezTo>
                  <a:pt x="16053" y="21472"/>
                  <a:pt x="16133" y="21433"/>
                  <a:pt x="16097" y="21210"/>
                </a:cubicBezTo>
                <a:cubicBezTo>
                  <a:pt x="16000" y="20608"/>
                  <a:pt x="16018" y="20471"/>
                  <a:pt x="16205" y="20385"/>
                </a:cubicBezTo>
                <a:cubicBezTo>
                  <a:pt x="16313" y="20335"/>
                  <a:pt x="16596" y="20198"/>
                  <a:pt x="16835" y="20082"/>
                </a:cubicBezTo>
                <a:cubicBezTo>
                  <a:pt x="17385" y="19815"/>
                  <a:pt x="17498" y="20007"/>
                  <a:pt x="17199" y="20703"/>
                </a:cubicBezTo>
                <a:cubicBezTo>
                  <a:pt x="16959" y="21261"/>
                  <a:pt x="16971" y="21288"/>
                  <a:pt x="17476" y="21302"/>
                </a:cubicBezTo>
                <a:cubicBezTo>
                  <a:pt x="18255" y="21324"/>
                  <a:pt x="18710" y="20941"/>
                  <a:pt x="18710" y="20263"/>
                </a:cubicBezTo>
                <a:cubicBezTo>
                  <a:pt x="18710" y="20136"/>
                  <a:pt x="18827" y="19929"/>
                  <a:pt x="18972" y="19801"/>
                </a:cubicBezTo>
                <a:cubicBezTo>
                  <a:pt x="19117" y="19674"/>
                  <a:pt x="19236" y="19460"/>
                  <a:pt x="19236" y="19328"/>
                </a:cubicBezTo>
                <a:cubicBezTo>
                  <a:pt x="19236" y="19088"/>
                  <a:pt x="19374" y="18832"/>
                  <a:pt x="19998" y="17913"/>
                </a:cubicBezTo>
                <a:cubicBezTo>
                  <a:pt x="20240" y="17556"/>
                  <a:pt x="20299" y="17347"/>
                  <a:pt x="20231" y="17081"/>
                </a:cubicBezTo>
                <a:cubicBezTo>
                  <a:pt x="20027" y="16290"/>
                  <a:pt x="20173" y="14497"/>
                  <a:pt x="20475" y="14077"/>
                </a:cubicBezTo>
                <a:cubicBezTo>
                  <a:pt x="20716" y="13743"/>
                  <a:pt x="20746" y="13242"/>
                  <a:pt x="20555" y="12754"/>
                </a:cubicBezTo>
                <a:cubicBezTo>
                  <a:pt x="20456" y="12502"/>
                  <a:pt x="20473" y="12346"/>
                  <a:pt x="20624" y="12122"/>
                </a:cubicBezTo>
                <a:cubicBezTo>
                  <a:pt x="20750" y="11935"/>
                  <a:pt x="20816" y="11569"/>
                  <a:pt x="20803" y="11136"/>
                </a:cubicBezTo>
                <a:cubicBezTo>
                  <a:pt x="20791" y="10756"/>
                  <a:pt x="20797" y="10209"/>
                  <a:pt x="20816" y="9922"/>
                </a:cubicBezTo>
                <a:cubicBezTo>
                  <a:pt x="20835" y="9621"/>
                  <a:pt x="20753" y="9221"/>
                  <a:pt x="20624" y="8980"/>
                </a:cubicBezTo>
                <a:cubicBezTo>
                  <a:pt x="20409" y="8576"/>
                  <a:pt x="20412" y="8550"/>
                  <a:pt x="20675" y="8277"/>
                </a:cubicBezTo>
                <a:cubicBezTo>
                  <a:pt x="20961" y="7981"/>
                  <a:pt x="21044" y="7263"/>
                  <a:pt x="20830" y="6934"/>
                </a:cubicBezTo>
                <a:cubicBezTo>
                  <a:pt x="20754" y="6818"/>
                  <a:pt x="20801" y="6616"/>
                  <a:pt x="20963" y="6357"/>
                </a:cubicBezTo>
                <a:cubicBezTo>
                  <a:pt x="21349" y="5742"/>
                  <a:pt x="21246" y="4889"/>
                  <a:pt x="20717" y="4320"/>
                </a:cubicBezTo>
                <a:cubicBezTo>
                  <a:pt x="20574" y="4167"/>
                  <a:pt x="20514" y="3906"/>
                  <a:pt x="20537" y="3540"/>
                </a:cubicBezTo>
                <a:cubicBezTo>
                  <a:pt x="20565" y="3092"/>
                  <a:pt x="20510" y="2933"/>
                  <a:pt x="20236" y="2681"/>
                </a:cubicBezTo>
                <a:cubicBezTo>
                  <a:pt x="19964" y="2430"/>
                  <a:pt x="19899" y="2249"/>
                  <a:pt x="19897" y="1726"/>
                </a:cubicBezTo>
                <a:cubicBezTo>
                  <a:pt x="19894" y="683"/>
                  <a:pt x="19298" y="187"/>
                  <a:pt x="18691" y="720"/>
                </a:cubicBezTo>
                <a:cubicBezTo>
                  <a:pt x="18379" y="995"/>
                  <a:pt x="17452" y="1059"/>
                  <a:pt x="17248" y="822"/>
                </a:cubicBezTo>
                <a:cubicBezTo>
                  <a:pt x="17163" y="722"/>
                  <a:pt x="16948" y="641"/>
                  <a:pt x="16769" y="641"/>
                </a:cubicBezTo>
                <a:cubicBezTo>
                  <a:pt x="16590" y="641"/>
                  <a:pt x="16292" y="526"/>
                  <a:pt x="16108" y="385"/>
                </a:cubicBezTo>
                <a:cubicBezTo>
                  <a:pt x="15710" y="80"/>
                  <a:pt x="14728" y="44"/>
                  <a:pt x="14226" y="316"/>
                </a:cubicBezTo>
                <a:cubicBezTo>
                  <a:pt x="13931" y="475"/>
                  <a:pt x="13866" y="467"/>
                  <a:pt x="13614" y="238"/>
                </a:cubicBezTo>
                <a:cubicBezTo>
                  <a:pt x="13469" y="106"/>
                  <a:pt x="13306" y="35"/>
                  <a:pt x="13106" y="20"/>
                </a:cubicBezTo>
                <a:close/>
              </a:path>
            </a:pathLst>
          </a:custGeom>
          <a:ln w="25400">
            <a:miter lim="400000"/>
          </a:ln>
        </p:spPr>
      </p:pic>
      <p:sp>
        <p:nvSpPr>
          <p:cNvPr id="710" name="สี่เหลี่ยมมุมมน"/>
          <p:cNvSpPr/>
          <p:nvPr/>
        </p:nvSpPr>
        <p:spPr>
          <a:xfrm>
            <a:off x="3759012" y="6492832"/>
            <a:ext cx="4199998" cy="1762564"/>
          </a:xfrm>
          <a:prstGeom prst="roundRect">
            <a:avLst>
              <a:gd name="adj" fmla="val 50000"/>
            </a:avLst>
          </a:prstGeom>
          <a:solidFill>
            <a:srgbClr val="E0B371"/>
          </a:solidFill>
          <a:ln w="25400"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11" name="สี่เหลี่ยมมุมมน"/>
          <p:cNvSpPr/>
          <p:nvPr/>
        </p:nvSpPr>
        <p:spPr>
          <a:xfrm>
            <a:off x="18070056" y="6492832"/>
            <a:ext cx="3566473" cy="1762564"/>
          </a:xfrm>
          <a:prstGeom prst="roundRect">
            <a:avLst>
              <a:gd name="adj" fmla="val 38173"/>
            </a:avLst>
          </a:prstGeom>
          <a:solidFill>
            <a:srgbClr val="E0B371"/>
          </a:solidFill>
          <a:ln w="25400"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12" name="คำ"/>
          <p:cNvSpPr txBox="1"/>
          <p:nvPr/>
        </p:nvSpPr>
        <p:spPr>
          <a:xfrm>
            <a:off x="4440594" y="5891016"/>
            <a:ext cx="2836833" cy="28017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12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คำ</a:t>
            </a:r>
          </a:p>
        </p:txBody>
      </p:sp>
      <p:sp>
        <p:nvSpPr>
          <p:cNvPr id="713" name="แก้ไข"/>
          <p:cNvSpPr txBox="1"/>
          <p:nvPr/>
        </p:nvSpPr>
        <p:spPr>
          <a:xfrm>
            <a:off x="18437838" y="6272629"/>
            <a:ext cx="2830911" cy="238006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4179" tIns="104179" rIns="104179" bIns="104179" anchor="ctr">
            <a:spAutoFit/>
          </a:bodyPr>
          <a:lstStyle>
            <a:lvl1pPr>
              <a:defRPr sz="10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แก้ไข</a:t>
            </a:r>
          </a:p>
        </p:txBody>
      </p:sp>
      <p:sp>
        <p:nvSpPr>
          <p:cNvPr id="714" name="สี่เหลี่ยมมุมมน"/>
          <p:cNvSpPr/>
          <p:nvPr/>
        </p:nvSpPr>
        <p:spPr>
          <a:xfrm>
            <a:off x="1350745" y="11285241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15" name="วงกลม"/>
          <p:cNvSpPr/>
          <p:nvPr/>
        </p:nvSpPr>
        <p:spPr>
          <a:xfrm>
            <a:off x="11417300" y="11365286"/>
            <a:ext cx="1905000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716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559658" y="11217648"/>
            <a:ext cx="2428038" cy="2200317"/>
          </a:xfrm>
          <a:prstGeom prst="rect">
            <a:avLst/>
          </a:prstGeom>
          <a:ln w="25400">
            <a:miter lim="400000"/>
          </a:ln>
        </p:spPr>
      </p:pic>
      <p:pic>
        <p:nvPicPr>
          <p:cNvPr id="717" name="girl reading book.jpeg" descr="girl reading book.jpeg"/>
          <p:cNvPicPr>
            <a:picLocks noChangeAspect="1"/>
          </p:cNvPicPr>
          <p:nvPr/>
        </p:nvPicPr>
        <p:blipFill>
          <a:blip r:embed="rId5">
            <a:extLst/>
          </a:blip>
          <a:srcRect l="664" t="1170" r="2265" b="1086"/>
          <a:stretch>
            <a:fillRect/>
          </a:stretch>
        </p:blipFill>
        <p:spPr>
          <a:xfrm flipH="1">
            <a:off x="393554" y="576499"/>
            <a:ext cx="5567392" cy="4588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5" h="21590" fill="norm" stroke="1" extrusionOk="0">
                <a:moveTo>
                  <a:pt x="8686" y="0"/>
                </a:moveTo>
                <a:cubicBezTo>
                  <a:pt x="7694" y="2"/>
                  <a:pt x="6863" y="214"/>
                  <a:pt x="6047" y="672"/>
                </a:cubicBezTo>
                <a:lnTo>
                  <a:pt x="5675" y="882"/>
                </a:lnTo>
                <a:lnTo>
                  <a:pt x="5533" y="704"/>
                </a:lnTo>
                <a:cubicBezTo>
                  <a:pt x="5347" y="471"/>
                  <a:pt x="5023" y="277"/>
                  <a:pt x="4767" y="247"/>
                </a:cubicBezTo>
                <a:cubicBezTo>
                  <a:pt x="4134" y="173"/>
                  <a:pt x="3629" y="732"/>
                  <a:pt x="3483" y="1666"/>
                </a:cubicBezTo>
                <a:cubicBezTo>
                  <a:pt x="3439" y="1942"/>
                  <a:pt x="3390" y="2098"/>
                  <a:pt x="3326" y="2161"/>
                </a:cubicBezTo>
                <a:cubicBezTo>
                  <a:pt x="3208" y="2277"/>
                  <a:pt x="3060" y="2233"/>
                  <a:pt x="2996" y="2062"/>
                </a:cubicBezTo>
                <a:cubicBezTo>
                  <a:pt x="2932" y="1892"/>
                  <a:pt x="2873" y="1922"/>
                  <a:pt x="2749" y="2185"/>
                </a:cubicBezTo>
                <a:cubicBezTo>
                  <a:pt x="2497" y="2724"/>
                  <a:pt x="2727" y="3593"/>
                  <a:pt x="3214" y="3941"/>
                </a:cubicBezTo>
                <a:cubicBezTo>
                  <a:pt x="3421" y="4088"/>
                  <a:pt x="3452" y="4193"/>
                  <a:pt x="3297" y="4228"/>
                </a:cubicBezTo>
                <a:cubicBezTo>
                  <a:pt x="3162" y="4259"/>
                  <a:pt x="3092" y="4351"/>
                  <a:pt x="2979" y="4646"/>
                </a:cubicBezTo>
                <a:cubicBezTo>
                  <a:pt x="2820" y="5065"/>
                  <a:pt x="2795" y="5365"/>
                  <a:pt x="2909" y="5513"/>
                </a:cubicBezTo>
                <a:lnTo>
                  <a:pt x="3002" y="5634"/>
                </a:lnTo>
                <a:lnTo>
                  <a:pt x="2912" y="6264"/>
                </a:lnTo>
                <a:cubicBezTo>
                  <a:pt x="2808" y="6999"/>
                  <a:pt x="2791" y="8103"/>
                  <a:pt x="2872" y="8759"/>
                </a:cubicBezTo>
                <a:cubicBezTo>
                  <a:pt x="2991" y="9718"/>
                  <a:pt x="3351" y="10728"/>
                  <a:pt x="3811" y="11397"/>
                </a:cubicBezTo>
                <a:cubicBezTo>
                  <a:pt x="3953" y="11603"/>
                  <a:pt x="4117" y="11859"/>
                  <a:pt x="4178" y="11965"/>
                </a:cubicBezTo>
                <a:cubicBezTo>
                  <a:pt x="4343" y="12254"/>
                  <a:pt x="4850" y="12881"/>
                  <a:pt x="5095" y="13100"/>
                </a:cubicBezTo>
                <a:cubicBezTo>
                  <a:pt x="5236" y="13226"/>
                  <a:pt x="5297" y="13312"/>
                  <a:pt x="5269" y="13347"/>
                </a:cubicBezTo>
                <a:cubicBezTo>
                  <a:pt x="5206" y="13423"/>
                  <a:pt x="4265" y="13664"/>
                  <a:pt x="4156" y="13631"/>
                </a:cubicBezTo>
                <a:cubicBezTo>
                  <a:pt x="4106" y="13616"/>
                  <a:pt x="3821" y="13716"/>
                  <a:pt x="3524" y="13853"/>
                </a:cubicBezTo>
                <a:cubicBezTo>
                  <a:pt x="3227" y="13990"/>
                  <a:pt x="2970" y="14101"/>
                  <a:pt x="2952" y="14101"/>
                </a:cubicBezTo>
                <a:cubicBezTo>
                  <a:pt x="2933" y="14101"/>
                  <a:pt x="2821" y="14018"/>
                  <a:pt x="2703" y="13916"/>
                </a:cubicBezTo>
                <a:cubicBezTo>
                  <a:pt x="2300" y="13569"/>
                  <a:pt x="2329" y="13572"/>
                  <a:pt x="1890" y="13862"/>
                </a:cubicBezTo>
                <a:cubicBezTo>
                  <a:pt x="1129" y="14366"/>
                  <a:pt x="76" y="15179"/>
                  <a:pt x="6" y="15317"/>
                </a:cubicBezTo>
                <a:cubicBezTo>
                  <a:pt x="-34" y="15395"/>
                  <a:pt x="102" y="15544"/>
                  <a:pt x="1115" y="16537"/>
                </a:cubicBezTo>
                <a:cubicBezTo>
                  <a:pt x="2037" y="17439"/>
                  <a:pt x="3426" y="18714"/>
                  <a:pt x="3997" y="19181"/>
                </a:cubicBezTo>
                <a:cubicBezTo>
                  <a:pt x="4353" y="19473"/>
                  <a:pt x="4451" y="19528"/>
                  <a:pt x="4563" y="19504"/>
                </a:cubicBezTo>
                <a:cubicBezTo>
                  <a:pt x="4905" y="19429"/>
                  <a:pt x="7154" y="17946"/>
                  <a:pt x="7154" y="17795"/>
                </a:cubicBezTo>
                <a:cubicBezTo>
                  <a:pt x="7154" y="17718"/>
                  <a:pt x="6849" y="17336"/>
                  <a:pt x="6786" y="17336"/>
                </a:cubicBezTo>
                <a:cubicBezTo>
                  <a:pt x="6770" y="17336"/>
                  <a:pt x="6696" y="17205"/>
                  <a:pt x="6622" y="17046"/>
                </a:cubicBezTo>
                <a:cubicBezTo>
                  <a:pt x="6378" y="16521"/>
                  <a:pt x="5971" y="16166"/>
                  <a:pt x="5324" y="15913"/>
                </a:cubicBezTo>
                <a:cubicBezTo>
                  <a:pt x="5113" y="15830"/>
                  <a:pt x="4918" y="15736"/>
                  <a:pt x="4891" y="15704"/>
                </a:cubicBezTo>
                <a:cubicBezTo>
                  <a:pt x="4805" y="15598"/>
                  <a:pt x="4888" y="15471"/>
                  <a:pt x="5045" y="15470"/>
                </a:cubicBezTo>
                <a:cubicBezTo>
                  <a:pt x="5422" y="15467"/>
                  <a:pt x="6663" y="15028"/>
                  <a:pt x="7348" y="14654"/>
                </a:cubicBezTo>
                <a:cubicBezTo>
                  <a:pt x="7647" y="14491"/>
                  <a:pt x="7649" y="14492"/>
                  <a:pt x="7952" y="14568"/>
                </a:cubicBezTo>
                <a:cubicBezTo>
                  <a:pt x="8120" y="14610"/>
                  <a:pt x="8367" y="14661"/>
                  <a:pt x="8500" y="14682"/>
                </a:cubicBezTo>
                <a:cubicBezTo>
                  <a:pt x="8694" y="14713"/>
                  <a:pt x="8747" y="14743"/>
                  <a:pt x="8767" y="14835"/>
                </a:cubicBezTo>
                <a:cubicBezTo>
                  <a:pt x="8781" y="14899"/>
                  <a:pt x="8869" y="15136"/>
                  <a:pt x="8962" y="15362"/>
                </a:cubicBezTo>
                <a:cubicBezTo>
                  <a:pt x="9389" y="16398"/>
                  <a:pt x="10281" y="17282"/>
                  <a:pt x="10901" y="17282"/>
                </a:cubicBezTo>
                <a:cubicBezTo>
                  <a:pt x="11141" y="17282"/>
                  <a:pt x="11511" y="17039"/>
                  <a:pt x="11873" y="16647"/>
                </a:cubicBezTo>
                <a:cubicBezTo>
                  <a:pt x="12150" y="16346"/>
                  <a:pt x="12154" y="16344"/>
                  <a:pt x="12284" y="16426"/>
                </a:cubicBezTo>
                <a:cubicBezTo>
                  <a:pt x="12415" y="16509"/>
                  <a:pt x="12418" y="16508"/>
                  <a:pt x="12654" y="16215"/>
                </a:cubicBezTo>
                <a:cubicBezTo>
                  <a:pt x="12952" y="15846"/>
                  <a:pt x="13134" y="15517"/>
                  <a:pt x="13202" y="15229"/>
                </a:cubicBezTo>
                <a:cubicBezTo>
                  <a:pt x="13281" y="14890"/>
                  <a:pt x="13307" y="14870"/>
                  <a:pt x="13637" y="14869"/>
                </a:cubicBezTo>
                <a:cubicBezTo>
                  <a:pt x="14083" y="14867"/>
                  <a:pt x="14847" y="14729"/>
                  <a:pt x="15486" y="14536"/>
                </a:cubicBezTo>
                <a:cubicBezTo>
                  <a:pt x="15963" y="14393"/>
                  <a:pt x="16104" y="14372"/>
                  <a:pt x="16359" y="14402"/>
                </a:cubicBezTo>
                <a:cubicBezTo>
                  <a:pt x="16527" y="14422"/>
                  <a:pt x="16662" y="14417"/>
                  <a:pt x="16662" y="14393"/>
                </a:cubicBezTo>
                <a:cubicBezTo>
                  <a:pt x="16661" y="14368"/>
                  <a:pt x="16631" y="14287"/>
                  <a:pt x="16596" y="14212"/>
                </a:cubicBezTo>
                <a:cubicBezTo>
                  <a:pt x="16560" y="14136"/>
                  <a:pt x="16531" y="14057"/>
                  <a:pt x="16530" y="14034"/>
                </a:cubicBezTo>
                <a:cubicBezTo>
                  <a:pt x="16529" y="14012"/>
                  <a:pt x="16974" y="13722"/>
                  <a:pt x="17519" y="13390"/>
                </a:cubicBezTo>
                <a:cubicBezTo>
                  <a:pt x="18108" y="13032"/>
                  <a:pt x="18511" y="12754"/>
                  <a:pt x="18511" y="12708"/>
                </a:cubicBezTo>
                <a:cubicBezTo>
                  <a:pt x="18511" y="12663"/>
                  <a:pt x="18912" y="12379"/>
                  <a:pt x="19480" y="12023"/>
                </a:cubicBezTo>
                <a:cubicBezTo>
                  <a:pt x="20432" y="11426"/>
                  <a:pt x="20456" y="11416"/>
                  <a:pt x="20754" y="11416"/>
                </a:cubicBezTo>
                <a:cubicBezTo>
                  <a:pt x="21348" y="11415"/>
                  <a:pt x="21566" y="11241"/>
                  <a:pt x="21518" y="10805"/>
                </a:cubicBezTo>
                <a:cubicBezTo>
                  <a:pt x="21485" y="10510"/>
                  <a:pt x="21331" y="10322"/>
                  <a:pt x="20904" y="10053"/>
                </a:cubicBezTo>
                <a:cubicBezTo>
                  <a:pt x="20270" y="9653"/>
                  <a:pt x="19926" y="9585"/>
                  <a:pt x="19482" y="9771"/>
                </a:cubicBezTo>
                <a:cubicBezTo>
                  <a:pt x="19339" y="9831"/>
                  <a:pt x="19203" y="9865"/>
                  <a:pt x="19180" y="9847"/>
                </a:cubicBezTo>
                <a:cubicBezTo>
                  <a:pt x="19130" y="9810"/>
                  <a:pt x="19156" y="9562"/>
                  <a:pt x="19284" y="8884"/>
                </a:cubicBezTo>
                <a:cubicBezTo>
                  <a:pt x="19364" y="8460"/>
                  <a:pt x="19393" y="8387"/>
                  <a:pt x="19546" y="8226"/>
                </a:cubicBezTo>
                <a:cubicBezTo>
                  <a:pt x="19641" y="8127"/>
                  <a:pt x="19787" y="7996"/>
                  <a:pt x="19870" y="7935"/>
                </a:cubicBezTo>
                <a:cubicBezTo>
                  <a:pt x="20080" y="7781"/>
                  <a:pt x="20081" y="7667"/>
                  <a:pt x="19876" y="7418"/>
                </a:cubicBezTo>
                <a:cubicBezTo>
                  <a:pt x="19632" y="7121"/>
                  <a:pt x="19305" y="7012"/>
                  <a:pt x="18764" y="7044"/>
                </a:cubicBezTo>
                <a:cubicBezTo>
                  <a:pt x="18205" y="7078"/>
                  <a:pt x="18046" y="7175"/>
                  <a:pt x="17926" y="7562"/>
                </a:cubicBezTo>
                <a:cubicBezTo>
                  <a:pt x="17876" y="7722"/>
                  <a:pt x="17792" y="7995"/>
                  <a:pt x="17739" y="8168"/>
                </a:cubicBezTo>
                <a:cubicBezTo>
                  <a:pt x="17567" y="8727"/>
                  <a:pt x="17476" y="8825"/>
                  <a:pt x="17091" y="8871"/>
                </a:cubicBezTo>
                <a:cubicBezTo>
                  <a:pt x="16992" y="8882"/>
                  <a:pt x="16604" y="8978"/>
                  <a:pt x="16227" y="9085"/>
                </a:cubicBezTo>
                <a:cubicBezTo>
                  <a:pt x="15559" y="9275"/>
                  <a:pt x="15539" y="9277"/>
                  <a:pt x="15382" y="9186"/>
                </a:cubicBezTo>
                <a:lnTo>
                  <a:pt x="15221" y="9093"/>
                </a:lnTo>
                <a:lnTo>
                  <a:pt x="15063" y="9280"/>
                </a:lnTo>
                <a:cubicBezTo>
                  <a:pt x="14832" y="9552"/>
                  <a:pt x="14801" y="9467"/>
                  <a:pt x="14882" y="8783"/>
                </a:cubicBezTo>
                <a:cubicBezTo>
                  <a:pt x="14919" y="8468"/>
                  <a:pt x="14966" y="8024"/>
                  <a:pt x="14984" y="7799"/>
                </a:cubicBezTo>
                <a:lnTo>
                  <a:pt x="15018" y="7390"/>
                </a:lnTo>
                <a:lnTo>
                  <a:pt x="15336" y="7382"/>
                </a:lnTo>
                <a:cubicBezTo>
                  <a:pt x="15735" y="7372"/>
                  <a:pt x="16062" y="7209"/>
                  <a:pt x="16284" y="6910"/>
                </a:cubicBezTo>
                <a:cubicBezTo>
                  <a:pt x="16553" y="6548"/>
                  <a:pt x="16640" y="6154"/>
                  <a:pt x="16528" y="5797"/>
                </a:cubicBezTo>
                <a:lnTo>
                  <a:pt x="16482" y="5651"/>
                </a:lnTo>
                <a:lnTo>
                  <a:pt x="16401" y="5774"/>
                </a:lnTo>
                <a:cubicBezTo>
                  <a:pt x="16338" y="5869"/>
                  <a:pt x="16291" y="5888"/>
                  <a:pt x="16200" y="5860"/>
                </a:cubicBezTo>
                <a:cubicBezTo>
                  <a:pt x="16000" y="5799"/>
                  <a:pt x="15967" y="5647"/>
                  <a:pt x="16074" y="5263"/>
                </a:cubicBezTo>
                <a:cubicBezTo>
                  <a:pt x="16301" y="4445"/>
                  <a:pt x="16087" y="3618"/>
                  <a:pt x="15566" y="3294"/>
                </a:cubicBezTo>
                <a:cubicBezTo>
                  <a:pt x="15300" y="3129"/>
                  <a:pt x="14937" y="3106"/>
                  <a:pt x="14629" y="3233"/>
                </a:cubicBezTo>
                <a:lnTo>
                  <a:pt x="14375" y="3337"/>
                </a:lnTo>
                <a:lnTo>
                  <a:pt x="14170" y="3055"/>
                </a:lnTo>
                <a:cubicBezTo>
                  <a:pt x="13939" y="2737"/>
                  <a:pt x="13638" y="2536"/>
                  <a:pt x="13386" y="2536"/>
                </a:cubicBezTo>
                <a:cubicBezTo>
                  <a:pt x="13233" y="2536"/>
                  <a:pt x="13193" y="2505"/>
                  <a:pt x="12996" y="2208"/>
                </a:cubicBezTo>
                <a:cubicBezTo>
                  <a:pt x="12504" y="1468"/>
                  <a:pt x="11563" y="752"/>
                  <a:pt x="10549" y="349"/>
                </a:cubicBezTo>
                <a:cubicBezTo>
                  <a:pt x="9843" y="69"/>
                  <a:pt x="9469" y="-1"/>
                  <a:pt x="8686" y="0"/>
                </a:cubicBezTo>
                <a:close/>
                <a:moveTo>
                  <a:pt x="9594" y="17937"/>
                </a:moveTo>
                <a:cubicBezTo>
                  <a:pt x="9552" y="17938"/>
                  <a:pt x="6823" y="19600"/>
                  <a:pt x="6671" y="19717"/>
                </a:cubicBezTo>
                <a:cubicBezTo>
                  <a:pt x="6666" y="19721"/>
                  <a:pt x="6655" y="19916"/>
                  <a:pt x="6648" y="20152"/>
                </a:cubicBezTo>
                <a:lnTo>
                  <a:pt x="6636" y="20581"/>
                </a:lnTo>
                <a:lnTo>
                  <a:pt x="7807" y="21093"/>
                </a:lnTo>
                <a:cubicBezTo>
                  <a:pt x="8451" y="21375"/>
                  <a:pt x="9009" y="21599"/>
                  <a:pt x="9046" y="21590"/>
                </a:cubicBezTo>
                <a:cubicBezTo>
                  <a:pt x="9084" y="21581"/>
                  <a:pt x="9657" y="21107"/>
                  <a:pt x="10320" y="20537"/>
                </a:cubicBezTo>
                <a:lnTo>
                  <a:pt x="11524" y="19500"/>
                </a:lnTo>
                <a:lnTo>
                  <a:pt x="11524" y="19171"/>
                </a:lnTo>
                <a:lnTo>
                  <a:pt x="11524" y="18843"/>
                </a:lnTo>
                <a:lnTo>
                  <a:pt x="10590" y="18389"/>
                </a:lnTo>
                <a:cubicBezTo>
                  <a:pt x="10076" y="18139"/>
                  <a:pt x="9627" y="17936"/>
                  <a:pt x="9594" y="17937"/>
                </a:cubicBezTo>
                <a:close/>
              </a:path>
            </a:pathLst>
          </a:custGeom>
          <a:ln w="25400">
            <a:miter lim="400000"/>
          </a:ln>
        </p:spPr>
      </p:pic>
      <p:sp>
        <p:nvSpPr>
          <p:cNvPr id="718" name="สี่เหลี่ยมมุมมน"/>
          <p:cNvSpPr/>
          <p:nvPr/>
        </p:nvSpPr>
        <p:spPr>
          <a:xfrm>
            <a:off x="15129665" y="11285241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19" name="สี่เหลี่ยมมุมมน"/>
          <p:cNvSpPr/>
          <p:nvPr/>
        </p:nvSpPr>
        <p:spPr>
          <a:xfrm>
            <a:off x="1350744" y="14052452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20" name="วงกลม"/>
          <p:cNvSpPr/>
          <p:nvPr/>
        </p:nvSpPr>
        <p:spPr>
          <a:xfrm>
            <a:off x="11417299" y="14132497"/>
            <a:ext cx="1905001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721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559658" y="13984860"/>
            <a:ext cx="2428037" cy="2200316"/>
          </a:xfrm>
          <a:prstGeom prst="rect">
            <a:avLst/>
          </a:prstGeom>
          <a:ln w="25400">
            <a:miter lim="400000"/>
          </a:ln>
        </p:spPr>
      </p:pic>
      <p:sp>
        <p:nvSpPr>
          <p:cNvPr id="722" name="สี่เหลี่ยมมุมมน"/>
          <p:cNvSpPr/>
          <p:nvPr/>
        </p:nvSpPr>
        <p:spPr>
          <a:xfrm>
            <a:off x="15129665" y="14052452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23" name="สี่เหลี่ยมมุมมน"/>
          <p:cNvSpPr/>
          <p:nvPr/>
        </p:nvSpPr>
        <p:spPr>
          <a:xfrm>
            <a:off x="1440323" y="16819664"/>
            <a:ext cx="9447256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24" name="วงกลม"/>
          <p:cNvSpPr/>
          <p:nvPr/>
        </p:nvSpPr>
        <p:spPr>
          <a:xfrm>
            <a:off x="11506877" y="16899709"/>
            <a:ext cx="1905001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725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649236" y="16752071"/>
            <a:ext cx="2428038" cy="2200316"/>
          </a:xfrm>
          <a:prstGeom prst="rect">
            <a:avLst/>
          </a:prstGeom>
          <a:ln w="25400">
            <a:miter lim="400000"/>
          </a:ln>
        </p:spPr>
      </p:pic>
      <p:sp>
        <p:nvSpPr>
          <p:cNvPr id="726" name="สี่เหลี่ยมมุมมน"/>
          <p:cNvSpPr/>
          <p:nvPr/>
        </p:nvSpPr>
        <p:spPr>
          <a:xfrm>
            <a:off x="15219243" y="16819664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27" name="สี่เหลี่ยมมุมมน"/>
          <p:cNvSpPr/>
          <p:nvPr/>
        </p:nvSpPr>
        <p:spPr>
          <a:xfrm>
            <a:off x="1440323" y="19586875"/>
            <a:ext cx="9447256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28" name="วงกลม"/>
          <p:cNvSpPr/>
          <p:nvPr/>
        </p:nvSpPr>
        <p:spPr>
          <a:xfrm>
            <a:off x="11506877" y="19666920"/>
            <a:ext cx="1905001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729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649236" y="19519283"/>
            <a:ext cx="2428038" cy="2200317"/>
          </a:xfrm>
          <a:prstGeom prst="rect">
            <a:avLst/>
          </a:prstGeom>
          <a:ln w="25400">
            <a:miter lim="400000"/>
          </a:ln>
        </p:spPr>
      </p:pic>
      <p:sp>
        <p:nvSpPr>
          <p:cNvPr id="730" name="สี่เหลี่ยมมุมมน"/>
          <p:cNvSpPr/>
          <p:nvPr/>
        </p:nvSpPr>
        <p:spPr>
          <a:xfrm>
            <a:off x="15219243" y="19586875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31" name="สี่เหลี่ยมมุมมน"/>
          <p:cNvSpPr/>
          <p:nvPr/>
        </p:nvSpPr>
        <p:spPr>
          <a:xfrm>
            <a:off x="1440323" y="22354088"/>
            <a:ext cx="9447256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32" name="วงกลม"/>
          <p:cNvSpPr/>
          <p:nvPr/>
        </p:nvSpPr>
        <p:spPr>
          <a:xfrm>
            <a:off x="11506877" y="22434132"/>
            <a:ext cx="1905001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733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649236" y="22286494"/>
            <a:ext cx="2428038" cy="2200317"/>
          </a:xfrm>
          <a:prstGeom prst="rect">
            <a:avLst/>
          </a:prstGeom>
          <a:ln w="25400">
            <a:miter lim="400000"/>
          </a:ln>
        </p:spPr>
      </p:pic>
      <p:sp>
        <p:nvSpPr>
          <p:cNvPr id="734" name="สี่เหลี่ยมมุมมน"/>
          <p:cNvSpPr/>
          <p:nvPr/>
        </p:nvSpPr>
        <p:spPr>
          <a:xfrm>
            <a:off x="15219243" y="22354088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35" name="สี่เหลี่ยมมุมมน"/>
          <p:cNvSpPr/>
          <p:nvPr/>
        </p:nvSpPr>
        <p:spPr>
          <a:xfrm>
            <a:off x="1440323" y="25169841"/>
            <a:ext cx="9447256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36" name="วงกลม"/>
          <p:cNvSpPr/>
          <p:nvPr/>
        </p:nvSpPr>
        <p:spPr>
          <a:xfrm>
            <a:off x="11506877" y="25249886"/>
            <a:ext cx="1905001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737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649236" y="25102248"/>
            <a:ext cx="2428038" cy="2200316"/>
          </a:xfrm>
          <a:prstGeom prst="rect">
            <a:avLst/>
          </a:prstGeom>
          <a:ln w="25400">
            <a:miter lim="400000"/>
          </a:ln>
        </p:spPr>
      </p:pic>
      <p:sp>
        <p:nvSpPr>
          <p:cNvPr id="738" name="สี่เหลี่ยมมุมมน"/>
          <p:cNvSpPr/>
          <p:nvPr/>
        </p:nvSpPr>
        <p:spPr>
          <a:xfrm>
            <a:off x="15219243" y="25169841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39" name="สี่เหลี่ยมมุมมน"/>
          <p:cNvSpPr/>
          <p:nvPr/>
        </p:nvSpPr>
        <p:spPr>
          <a:xfrm>
            <a:off x="1440323" y="28053934"/>
            <a:ext cx="9447256" cy="2113633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40" name="วงกลม"/>
          <p:cNvSpPr/>
          <p:nvPr/>
        </p:nvSpPr>
        <p:spPr>
          <a:xfrm>
            <a:off x="11506877" y="28133978"/>
            <a:ext cx="1905001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741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649236" y="27986342"/>
            <a:ext cx="2428038" cy="2200316"/>
          </a:xfrm>
          <a:prstGeom prst="rect">
            <a:avLst/>
          </a:prstGeom>
          <a:ln w="25400">
            <a:miter lim="400000"/>
          </a:ln>
        </p:spPr>
      </p:pic>
      <p:sp>
        <p:nvSpPr>
          <p:cNvPr id="742" name="สี่เหลี่ยมมุมมน"/>
          <p:cNvSpPr/>
          <p:nvPr/>
        </p:nvSpPr>
        <p:spPr>
          <a:xfrm>
            <a:off x="15219243" y="28053934"/>
            <a:ext cx="9447257" cy="2113633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43" name="สี่เหลี่ยมมุมมน"/>
          <p:cNvSpPr/>
          <p:nvPr/>
        </p:nvSpPr>
        <p:spPr>
          <a:xfrm>
            <a:off x="1578708" y="30925597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44" name="วงกลม"/>
          <p:cNvSpPr/>
          <p:nvPr/>
        </p:nvSpPr>
        <p:spPr>
          <a:xfrm>
            <a:off x="11645263" y="31005642"/>
            <a:ext cx="1905001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745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787622" y="30858005"/>
            <a:ext cx="2428038" cy="2200317"/>
          </a:xfrm>
          <a:prstGeom prst="rect">
            <a:avLst/>
          </a:prstGeom>
          <a:ln w="25400">
            <a:miter lim="400000"/>
          </a:ln>
        </p:spPr>
      </p:pic>
      <p:sp>
        <p:nvSpPr>
          <p:cNvPr id="746" name="สี่เหลี่ยมมุมมน"/>
          <p:cNvSpPr/>
          <p:nvPr/>
        </p:nvSpPr>
        <p:spPr>
          <a:xfrm>
            <a:off x="15357628" y="30925597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47" name="สี่เหลี่ยมมุมมน"/>
          <p:cNvSpPr/>
          <p:nvPr/>
        </p:nvSpPr>
        <p:spPr>
          <a:xfrm>
            <a:off x="1350745" y="33753781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48" name="วงกลม"/>
          <p:cNvSpPr/>
          <p:nvPr/>
        </p:nvSpPr>
        <p:spPr>
          <a:xfrm>
            <a:off x="11417300" y="33833826"/>
            <a:ext cx="1905000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749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559658" y="33686189"/>
            <a:ext cx="2428038" cy="2200317"/>
          </a:xfrm>
          <a:prstGeom prst="rect">
            <a:avLst/>
          </a:prstGeom>
          <a:ln w="25400">
            <a:miter lim="400000"/>
          </a:ln>
        </p:spPr>
      </p:pic>
      <p:sp>
        <p:nvSpPr>
          <p:cNvPr id="750" name="สี่เหลี่ยมมุมมน"/>
          <p:cNvSpPr/>
          <p:nvPr/>
        </p:nvSpPr>
        <p:spPr>
          <a:xfrm>
            <a:off x="15129665" y="33753781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51" name="สี่เหลี่ยมมุมมน"/>
          <p:cNvSpPr/>
          <p:nvPr/>
        </p:nvSpPr>
        <p:spPr>
          <a:xfrm>
            <a:off x="1350745" y="8711766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52" name="วงกลม"/>
          <p:cNvSpPr/>
          <p:nvPr/>
        </p:nvSpPr>
        <p:spPr>
          <a:xfrm>
            <a:off x="11417299" y="8705416"/>
            <a:ext cx="1905001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753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421273" y="8557779"/>
            <a:ext cx="2428037" cy="2200317"/>
          </a:xfrm>
          <a:prstGeom prst="rect">
            <a:avLst/>
          </a:prstGeom>
          <a:ln w="25400">
            <a:miter lim="400000"/>
          </a:ln>
        </p:spPr>
      </p:pic>
      <p:sp>
        <p:nvSpPr>
          <p:cNvPr id="754" name="สี่เหลี่ยมมุมมน"/>
          <p:cNvSpPr/>
          <p:nvPr/>
        </p:nvSpPr>
        <p:spPr>
          <a:xfrm>
            <a:off x="15129665" y="8625371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755" name="91"/>
          <p:cNvSpPr txBox="1"/>
          <p:nvPr/>
        </p:nvSpPr>
        <p:spPr>
          <a:xfrm>
            <a:off x="939939" y="8970951"/>
            <a:ext cx="3137379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91</a:t>
            </a:r>
          </a:p>
        </p:txBody>
      </p:sp>
      <p:sp>
        <p:nvSpPr>
          <p:cNvPr id="756" name="92"/>
          <p:cNvSpPr txBox="1"/>
          <p:nvPr/>
        </p:nvSpPr>
        <p:spPr>
          <a:xfrm>
            <a:off x="1078010" y="11478276"/>
            <a:ext cx="3391379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92</a:t>
            </a:r>
          </a:p>
        </p:txBody>
      </p:sp>
      <p:sp>
        <p:nvSpPr>
          <p:cNvPr id="757" name="93"/>
          <p:cNvSpPr txBox="1"/>
          <p:nvPr/>
        </p:nvSpPr>
        <p:spPr>
          <a:xfrm>
            <a:off x="1257166" y="14245487"/>
            <a:ext cx="3212222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93</a:t>
            </a:r>
          </a:p>
        </p:txBody>
      </p:sp>
      <p:sp>
        <p:nvSpPr>
          <p:cNvPr id="758" name="94"/>
          <p:cNvSpPr txBox="1"/>
          <p:nvPr/>
        </p:nvSpPr>
        <p:spPr>
          <a:xfrm>
            <a:off x="1421588" y="17012699"/>
            <a:ext cx="2883379" cy="19330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94</a:t>
            </a:r>
          </a:p>
        </p:txBody>
      </p:sp>
      <p:sp>
        <p:nvSpPr>
          <p:cNvPr id="759" name="95"/>
          <p:cNvSpPr txBox="1"/>
          <p:nvPr/>
        </p:nvSpPr>
        <p:spPr>
          <a:xfrm>
            <a:off x="1421588" y="19779910"/>
            <a:ext cx="2883379" cy="19330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95</a:t>
            </a:r>
          </a:p>
        </p:txBody>
      </p:sp>
      <p:sp>
        <p:nvSpPr>
          <p:cNvPr id="760" name="96"/>
          <p:cNvSpPr txBox="1"/>
          <p:nvPr/>
        </p:nvSpPr>
        <p:spPr>
          <a:xfrm>
            <a:off x="1421588" y="22547123"/>
            <a:ext cx="2704223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96</a:t>
            </a:r>
          </a:p>
        </p:txBody>
      </p:sp>
      <p:sp>
        <p:nvSpPr>
          <p:cNvPr id="761" name="97"/>
          <p:cNvSpPr txBox="1"/>
          <p:nvPr/>
        </p:nvSpPr>
        <p:spPr>
          <a:xfrm>
            <a:off x="1421588" y="25362875"/>
            <a:ext cx="2883379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97</a:t>
            </a:r>
          </a:p>
        </p:txBody>
      </p:sp>
      <p:sp>
        <p:nvSpPr>
          <p:cNvPr id="762" name="98"/>
          <p:cNvSpPr txBox="1"/>
          <p:nvPr/>
        </p:nvSpPr>
        <p:spPr>
          <a:xfrm>
            <a:off x="1421588" y="28246969"/>
            <a:ext cx="2704223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98</a:t>
            </a:r>
          </a:p>
        </p:txBody>
      </p:sp>
      <p:sp>
        <p:nvSpPr>
          <p:cNvPr id="763" name="99"/>
          <p:cNvSpPr txBox="1"/>
          <p:nvPr/>
        </p:nvSpPr>
        <p:spPr>
          <a:xfrm>
            <a:off x="1559973" y="31118632"/>
            <a:ext cx="2606608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99</a:t>
            </a:r>
          </a:p>
        </p:txBody>
      </p:sp>
      <p:sp>
        <p:nvSpPr>
          <p:cNvPr id="764" name="100"/>
          <p:cNvSpPr txBox="1"/>
          <p:nvPr/>
        </p:nvSpPr>
        <p:spPr>
          <a:xfrm>
            <a:off x="1698044" y="33946816"/>
            <a:ext cx="2151311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100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สี่เหลี่ยมมุมมน"/>
          <p:cNvSpPr/>
          <p:nvPr/>
        </p:nvSpPr>
        <p:spPr>
          <a:xfrm>
            <a:off x="590802" y="4871973"/>
            <a:ext cx="24925219" cy="31275583"/>
          </a:xfrm>
          <a:prstGeom prst="roundRect">
            <a:avLst>
              <a:gd name="adj" fmla="val 6333"/>
            </a:avLst>
          </a:prstGeom>
          <a:solidFill>
            <a:srgbClr val="FFFFFF"/>
          </a:solidFill>
          <a:ln w="25400"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67" name="วัน………………ที่………พ.ศ. ………………………"/>
          <p:cNvSpPr txBox="1"/>
          <p:nvPr/>
        </p:nvSpPr>
        <p:spPr>
          <a:xfrm>
            <a:off x="2236272" y="4871973"/>
            <a:ext cx="22359701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วัน………………ที่………พ.ศ. ………………………</a:t>
            </a:r>
          </a:p>
        </p:txBody>
      </p:sp>
      <p:sp>
        <p:nvSpPr>
          <p:cNvPr id="168" name="เส้น"/>
          <p:cNvSpPr/>
          <p:nvPr/>
        </p:nvSpPr>
        <p:spPr>
          <a:xfrm flipV="1">
            <a:off x="14202823" y="8970969"/>
            <a:ext cx="39970" cy="26915429"/>
          </a:xfrm>
          <a:prstGeom prst="line">
            <a:avLst/>
          </a:prstGeom>
          <a:ln w="254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 lIns="104179" tIns="104179" rIns="104179" bIns="104179" anchor="ctr"/>
          <a:lstStyle/>
          <a:p>
            <a:pPr/>
          </a:p>
        </p:txBody>
      </p:sp>
      <p:pic>
        <p:nvPicPr>
          <p:cNvPr id="169" name="Llama Image Set.jpeg" descr="Llama Image Set.jpeg"/>
          <p:cNvPicPr>
            <a:picLocks noChangeAspect="1"/>
          </p:cNvPicPr>
          <p:nvPr/>
        </p:nvPicPr>
        <p:blipFill>
          <a:blip r:embed="rId3">
            <a:alphaModFix amt="50456"/>
            <a:extLst/>
          </a:blip>
          <a:srcRect l="1235" t="3359" r="66084" b="53270"/>
          <a:stretch>
            <a:fillRect/>
          </a:stretch>
        </p:blipFill>
        <p:spPr>
          <a:xfrm flipH="1">
            <a:off x="21739883" y="32907445"/>
            <a:ext cx="4617483" cy="48115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96" h="21511" fill="norm" stroke="1" extrusionOk="0">
                <a:moveTo>
                  <a:pt x="763" y="0"/>
                </a:moveTo>
                <a:cubicBezTo>
                  <a:pt x="-13" y="0"/>
                  <a:pt x="-251" y="1062"/>
                  <a:pt x="300" y="2071"/>
                </a:cubicBezTo>
                <a:lnTo>
                  <a:pt x="614" y="2642"/>
                </a:lnTo>
                <a:lnTo>
                  <a:pt x="300" y="2993"/>
                </a:lnTo>
                <a:cubicBezTo>
                  <a:pt x="-237" y="3601"/>
                  <a:pt x="-7" y="4741"/>
                  <a:pt x="800" y="5470"/>
                </a:cubicBezTo>
                <a:cubicBezTo>
                  <a:pt x="1151" y="5788"/>
                  <a:pt x="2451" y="6405"/>
                  <a:pt x="2774" y="6407"/>
                </a:cubicBezTo>
                <a:cubicBezTo>
                  <a:pt x="3159" y="6409"/>
                  <a:pt x="3290" y="6701"/>
                  <a:pt x="3141" y="7227"/>
                </a:cubicBezTo>
                <a:cubicBezTo>
                  <a:pt x="2903" y="8065"/>
                  <a:pt x="3404" y="9610"/>
                  <a:pt x="4148" y="10334"/>
                </a:cubicBezTo>
                <a:cubicBezTo>
                  <a:pt x="4498" y="10673"/>
                  <a:pt x="5387" y="10752"/>
                  <a:pt x="5972" y="10493"/>
                </a:cubicBezTo>
                <a:cubicBezTo>
                  <a:pt x="6628" y="10203"/>
                  <a:pt x="7196" y="8102"/>
                  <a:pt x="6866" y="7182"/>
                </a:cubicBezTo>
                <a:cubicBezTo>
                  <a:pt x="6729" y="6801"/>
                  <a:pt x="6745" y="6763"/>
                  <a:pt x="7127" y="6560"/>
                </a:cubicBezTo>
                <a:cubicBezTo>
                  <a:pt x="8900" y="5616"/>
                  <a:pt x="9383" y="4879"/>
                  <a:pt x="8952" y="3776"/>
                </a:cubicBezTo>
                <a:cubicBezTo>
                  <a:pt x="8837" y="3480"/>
                  <a:pt x="8871" y="3375"/>
                  <a:pt x="9213" y="2997"/>
                </a:cubicBezTo>
                <a:cubicBezTo>
                  <a:pt x="9932" y="2200"/>
                  <a:pt x="9877" y="1281"/>
                  <a:pt x="9109" y="1281"/>
                </a:cubicBezTo>
                <a:cubicBezTo>
                  <a:pt x="8582" y="1281"/>
                  <a:pt x="8281" y="1662"/>
                  <a:pt x="8181" y="2459"/>
                </a:cubicBezTo>
                <a:cubicBezTo>
                  <a:pt x="8084" y="3235"/>
                  <a:pt x="7854" y="3318"/>
                  <a:pt x="7790" y="2599"/>
                </a:cubicBezTo>
                <a:cubicBezTo>
                  <a:pt x="7738" y="2015"/>
                  <a:pt x="7569" y="1794"/>
                  <a:pt x="7172" y="1794"/>
                </a:cubicBezTo>
                <a:cubicBezTo>
                  <a:pt x="6683" y="1794"/>
                  <a:pt x="6561" y="2421"/>
                  <a:pt x="6921" y="3096"/>
                </a:cubicBezTo>
                <a:cubicBezTo>
                  <a:pt x="7121" y="3472"/>
                  <a:pt x="7117" y="3503"/>
                  <a:pt x="6806" y="3827"/>
                </a:cubicBezTo>
                <a:cubicBezTo>
                  <a:pt x="6409" y="4241"/>
                  <a:pt x="6209" y="4609"/>
                  <a:pt x="6003" y="5302"/>
                </a:cubicBezTo>
                <a:lnTo>
                  <a:pt x="5844" y="5832"/>
                </a:lnTo>
                <a:lnTo>
                  <a:pt x="5125" y="5866"/>
                </a:lnTo>
                <a:cubicBezTo>
                  <a:pt x="4729" y="5885"/>
                  <a:pt x="4264" y="5913"/>
                  <a:pt x="4092" y="5930"/>
                </a:cubicBezTo>
                <a:cubicBezTo>
                  <a:pt x="3813" y="5956"/>
                  <a:pt x="3753" y="5872"/>
                  <a:pt x="3556" y="5190"/>
                </a:cubicBezTo>
                <a:cubicBezTo>
                  <a:pt x="3321" y="4378"/>
                  <a:pt x="2984" y="3665"/>
                  <a:pt x="2669" y="3314"/>
                </a:cubicBezTo>
                <a:cubicBezTo>
                  <a:pt x="2499" y="3126"/>
                  <a:pt x="2537" y="3072"/>
                  <a:pt x="3046" y="2800"/>
                </a:cubicBezTo>
                <a:cubicBezTo>
                  <a:pt x="3510" y="2552"/>
                  <a:pt x="3622" y="2419"/>
                  <a:pt x="3656" y="2079"/>
                </a:cubicBezTo>
                <a:cubicBezTo>
                  <a:pt x="3738" y="1257"/>
                  <a:pt x="2831" y="1413"/>
                  <a:pt x="2365" y="2301"/>
                </a:cubicBezTo>
                <a:cubicBezTo>
                  <a:pt x="2059" y="2883"/>
                  <a:pt x="2098" y="2862"/>
                  <a:pt x="1656" y="2699"/>
                </a:cubicBezTo>
                <a:cubicBezTo>
                  <a:pt x="1330" y="2578"/>
                  <a:pt x="1330" y="2576"/>
                  <a:pt x="1525" y="1962"/>
                </a:cubicBezTo>
                <a:cubicBezTo>
                  <a:pt x="1757" y="1230"/>
                  <a:pt x="1679" y="394"/>
                  <a:pt x="1357" y="165"/>
                </a:cubicBezTo>
                <a:cubicBezTo>
                  <a:pt x="1230" y="74"/>
                  <a:pt x="963" y="0"/>
                  <a:pt x="763" y="0"/>
                </a:cubicBezTo>
                <a:close/>
                <a:moveTo>
                  <a:pt x="13106" y="20"/>
                </a:moveTo>
                <a:cubicBezTo>
                  <a:pt x="13039" y="14"/>
                  <a:pt x="12968" y="16"/>
                  <a:pt x="12893" y="23"/>
                </a:cubicBezTo>
                <a:cubicBezTo>
                  <a:pt x="12408" y="68"/>
                  <a:pt x="12317" y="229"/>
                  <a:pt x="12182" y="1292"/>
                </a:cubicBezTo>
                <a:cubicBezTo>
                  <a:pt x="12117" y="1808"/>
                  <a:pt x="12036" y="1930"/>
                  <a:pt x="11517" y="2285"/>
                </a:cubicBezTo>
                <a:cubicBezTo>
                  <a:pt x="10776" y="2793"/>
                  <a:pt x="10561" y="3207"/>
                  <a:pt x="10765" y="3733"/>
                </a:cubicBezTo>
                <a:cubicBezTo>
                  <a:pt x="10890" y="4055"/>
                  <a:pt x="10872" y="4186"/>
                  <a:pt x="10645" y="4560"/>
                </a:cubicBezTo>
                <a:cubicBezTo>
                  <a:pt x="10451" y="4878"/>
                  <a:pt x="10398" y="5120"/>
                  <a:pt x="10457" y="5417"/>
                </a:cubicBezTo>
                <a:cubicBezTo>
                  <a:pt x="10502" y="5645"/>
                  <a:pt x="10535" y="5889"/>
                  <a:pt x="10530" y="5960"/>
                </a:cubicBezTo>
                <a:cubicBezTo>
                  <a:pt x="10493" y="6447"/>
                  <a:pt x="10388" y="7305"/>
                  <a:pt x="10324" y="7640"/>
                </a:cubicBezTo>
                <a:cubicBezTo>
                  <a:pt x="10275" y="7895"/>
                  <a:pt x="10329" y="8193"/>
                  <a:pt x="10471" y="8462"/>
                </a:cubicBezTo>
                <a:cubicBezTo>
                  <a:pt x="10722" y="8933"/>
                  <a:pt x="10790" y="10313"/>
                  <a:pt x="10573" y="10523"/>
                </a:cubicBezTo>
                <a:cubicBezTo>
                  <a:pt x="10499" y="10596"/>
                  <a:pt x="10030" y="10744"/>
                  <a:pt x="9531" y="10852"/>
                </a:cubicBezTo>
                <a:cubicBezTo>
                  <a:pt x="8473" y="11081"/>
                  <a:pt x="6364" y="12012"/>
                  <a:pt x="6001" y="12411"/>
                </a:cubicBezTo>
                <a:cubicBezTo>
                  <a:pt x="5860" y="12567"/>
                  <a:pt x="5592" y="12688"/>
                  <a:pt x="5390" y="12688"/>
                </a:cubicBezTo>
                <a:cubicBezTo>
                  <a:pt x="5193" y="12688"/>
                  <a:pt x="4963" y="12768"/>
                  <a:pt x="4880" y="12866"/>
                </a:cubicBezTo>
                <a:cubicBezTo>
                  <a:pt x="4797" y="12963"/>
                  <a:pt x="4553" y="13076"/>
                  <a:pt x="4339" y="13118"/>
                </a:cubicBezTo>
                <a:cubicBezTo>
                  <a:pt x="4050" y="13174"/>
                  <a:pt x="3931" y="13283"/>
                  <a:pt x="3871" y="13549"/>
                </a:cubicBezTo>
                <a:cubicBezTo>
                  <a:pt x="3827" y="13745"/>
                  <a:pt x="3729" y="14066"/>
                  <a:pt x="3653" y="14262"/>
                </a:cubicBezTo>
                <a:cubicBezTo>
                  <a:pt x="3542" y="14546"/>
                  <a:pt x="3557" y="14663"/>
                  <a:pt x="3729" y="14847"/>
                </a:cubicBezTo>
                <a:cubicBezTo>
                  <a:pt x="3847" y="14975"/>
                  <a:pt x="3944" y="15175"/>
                  <a:pt x="3944" y="15291"/>
                </a:cubicBezTo>
                <a:cubicBezTo>
                  <a:pt x="3944" y="15407"/>
                  <a:pt x="4122" y="15590"/>
                  <a:pt x="4339" y="15699"/>
                </a:cubicBezTo>
                <a:cubicBezTo>
                  <a:pt x="4592" y="15826"/>
                  <a:pt x="4735" y="15997"/>
                  <a:pt x="4735" y="16173"/>
                </a:cubicBezTo>
                <a:cubicBezTo>
                  <a:pt x="4735" y="16324"/>
                  <a:pt x="4830" y="16550"/>
                  <a:pt x="4944" y="16673"/>
                </a:cubicBezTo>
                <a:cubicBezTo>
                  <a:pt x="5105" y="16846"/>
                  <a:pt x="5120" y="16954"/>
                  <a:pt x="5010" y="17154"/>
                </a:cubicBezTo>
                <a:cubicBezTo>
                  <a:pt x="4779" y="17573"/>
                  <a:pt x="4844" y="18025"/>
                  <a:pt x="5196" y="18432"/>
                </a:cubicBezTo>
                <a:cubicBezTo>
                  <a:pt x="5377" y="18641"/>
                  <a:pt x="5525" y="18925"/>
                  <a:pt x="5525" y="19063"/>
                </a:cubicBezTo>
                <a:cubicBezTo>
                  <a:pt x="5525" y="19217"/>
                  <a:pt x="5825" y="19543"/>
                  <a:pt x="6298" y="19904"/>
                </a:cubicBezTo>
                <a:cubicBezTo>
                  <a:pt x="6723" y="20229"/>
                  <a:pt x="7146" y="20671"/>
                  <a:pt x="7238" y="20885"/>
                </a:cubicBezTo>
                <a:cubicBezTo>
                  <a:pt x="7352" y="21154"/>
                  <a:pt x="7532" y="21309"/>
                  <a:pt x="7815" y="21381"/>
                </a:cubicBezTo>
                <a:cubicBezTo>
                  <a:pt x="8687" y="21600"/>
                  <a:pt x="9124" y="21293"/>
                  <a:pt x="8832" y="20669"/>
                </a:cubicBezTo>
                <a:cubicBezTo>
                  <a:pt x="8707" y="20403"/>
                  <a:pt x="8712" y="20301"/>
                  <a:pt x="8856" y="20162"/>
                </a:cubicBezTo>
                <a:cubicBezTo>
                  <a:pt x="9144" y="19881"/>
                  <a:pt x="10009" y="20278"/>
                  <a:pt x="10009" y="20692"/>
                </a:cubicBezTo>
                <a:cubicBezTo>
                  <a:pt x="10009" y="20869"/>
                  <a:pt x="10134" y="21090"/>
                  <a:pt x="10300" y="21203"/>
                </a:cubicBezTo>
                <a:cubicBezTo>
                  <a:pt x="10617" y="21419"/>
                  <a:pt x="11790" y="21479"/>
                  <a:pt x="11912" y="21286"/>
                </a:cubicBezTo>
                <a:cubicBezTo>
                  <a:pt x="11953" y="21222"/>
                  <a:pt x="11885" y="20997"/>
                  <a:pt x="11759" y="20784"/>
                </a:cubicBezTo>
                <a:cubicBezTo>
                  <a:pt x="11541" y="20414"/>
                  <a:pt x="11542" y="20386"/>
                  <a:pt x="11790" y="20119"/>
                </a:cubicBezTo>
                <a:cubicBezTo>
                  <a:pt x="11933" y="19966"/>
                  <a:pt x="12226" y="19770"/>
                  <a:pt x="12443" y="19684"/>
                </a:cubicBezTo>
                <a:cubicBezTo>
                  <a:pt x="12786" y="19548"/>
                  <a:pt x="12888" y="19563"/>
                  <a:pt x="13235" y="19796"/>
                </a:cubicBezTo>
                <a:cubicBezTo>
                  <a:pt x="13865" y="20219"/>
                  <a:pt x="14359" y="20711"/>
                  <a:pt x="14359" y="20917"/>
                </a:cubicBezTo>
                <a:cubicBezTo>
                  <a:pt x="14359" y="21306"/>
                  <a:pt x="14827" y="21548"/>
                  <a:pt x="15498" y="21506"/>
                </a:cubicBezTo>
                <a:cubicBezTo>
                  <a:pt x="16053" y="21472"/>
                  <a:pt x="16133" y="21433"/>
                  <a:pt x="16097" y="21210"/>
                </a:cubicBezTo>
                <a:cubicBezTo>
                  <a:pt x="16000" y="20608"/>
                  <a:pt x="16018" y="20471"/>
                  <a:pt x="16205" y="20385"/>
                </a:cubicBezTo>
                <a:cubicBezTo>
                  <a:pt x="16313" y="20335"/>
                  <a:pt x="16596" y="20198"/>
                  <a:pt x="16835" y="20082"/>
                </a:cubicBezTo>
                <a:cubicBezTo>
                  <a:pt x="17385" y="19815"/>
                  <a:pt x="17498" y="20007"/>
                  <a:pt x="17199" y="20703"/>
                </a:cubicBezTo>
                <a:cubicBezTo>
                  <a:pt x="16959" y="21261"/>
                  <a:pt x="16971" y="21288"/>
                  <a:pt x="17476" y="21302"/>
                </a:cubicBezTo>
                <a:cubicBezTo>
                  <a:pt x="18255" y="21324"/>
                  <a:pt x="18710" y="20941"/>
                  <a:pt x="18710" y="20263"/>
                </a:cubicBezTo>
                <a:cubicBezTo>
                  <a:pt x="18710" y="20136"/>
                  <a:pt x="18827" y="19929"/>
                  <a:pt x="18972" y="19801"/>
                </a:cubicBezTo>
                <a:cubicBezTo>
                  <a:pt x="19117" y="19674"/>
                  <a:pt x="19236" y="19460"/>
                  <a:pt x="19236" y="19328"/>
                </a:cubicBezTo>
                <a:cubicBezTo>
                  <a:pt x="19236" y="19088"/>
                  <a:pt x="19374" y="18832"/>
                  <a:pt x="19998" y="17913"/>
                </a:cubicBezTo>
                <a:cubicBezTo>
                  <a:pt x="20240" y="17556"/>
                  <a:pt x="20299" y="17347"/>
                  <a:pt x="20231" y="17081"/>
                </a:cubicBezTo>
                <a:cubicBezTo>
                  <a:pt x="20027" y="16290"/>
                  <a:pt x="20173" y="14497"/>
                  <a:pt x="20475" y="14077"/>
                </a:cubicBezTo>
                <a:cubicBezTo>
                  <a:pt x="20716" y="13743"/>
                  <a:pt x="20746" y="13242"/>
                  <a:pt x="20555" y="12754"/>
                </a:cubicBezTo>
                <a:cubicBezTo>
                  <a:pt x="20456" y="12502"/>
                  <a:pt x="20473" y="12346"/>
                  <a:pt x="20624" y="12122"/>
                </a:cubicBezTo>
                <a:cubicBezTo>
                  <a:pt x="20750" y="11935"/>
                  <a:pt x="20816" y="11569"/>
                  <a:pt x="20803" y="11136"/>
                </a:cubicBezTo>
                <a:cubicBezTo>
                  <a:pt x="20791" y="10756"/>
                  <a:pt x="20797" y="10209"/>
                  <a:pt x="20816" y="9922"/>
                </a:cubicBezTo>
                <a:cubicBezTo>
                  <a:pt x="20835" y="9621"/>
                  <a:pt x="20753" y="9221"/>
                  <a:pt x="20624" y="8980"/>
                </a:cubicBezTo>
                <a:cubicBezTo>
                  <a:pt x="20409" y="8576"/>
                  <a:pt x="20412" y="8550"/>
                  <a:pt x="20675" y="8277"/>
                </a:cubicBezTo>
                <a:cubicBezTo>
                  <a:pt x="20961" y="7981"/>
                  <a:pt x="21044" y="7263"/>
                  <a:pt x="20830" y="6934"/>
                </a:cubicBezTo>
                <a:cubicBezTo>
                  <a:pt x="20754" y="6818"/>
                  <a:pt x="20801" y="6616"/>
                  <a:pt x="20963" y="6357"/>
                </a:cubicBezTo>
                <a:cubicBezTo>
                  <a:pt x="21349" y="5742"/>
                  <a:pt x="21246" y="4889"/>
                  <a:pt x="20717" y="4320"/>
                </a:cubicBezTo>
                <a:cubicBezTo>
                  <a:pt x="20574" y="4167"/>
                  <a:pt x="20514" y="3906"/>
                  <a:pt x="20537" y="3540"/>
                </a:cubicBezTo>
                <a:cubicBezTo>
                  <a:pt x="20565" y="3092"/>
                  <a:pt x="20510" y="2933"/>
                  <a:pt x="20236" y="2681"/>
                </a:cubicBezTo>
                <a:cubicBezTo>
                  <a:pt x="19964" y="2430"/>
                  <a:pt x="19899" y="2249"/>
                  <a:pt x="19897" y="1726"/>
                </a:cubicBezTo>
                <a:cubicBezTo>
                  <a:pt x="19894" y="683"/>
                  <a:pt x="19298" y="187"/>
                  <a:pt x="18691" y="720"/>
                </a:cubicBezTo>
                <a:cubicBezTo>
                  <a:pt x="18379" y="995"/>
                  <a:pt x="17452" y="1059"/>
                  <a:pt x="17248" y="822"/>
                </a:cubicBezTo>
                <a:cubicBezTo>
                  <a:pt x="17163" y="722"/>
                  <a:pt x="16948" y="641"/>
                  <a:pt x="16769" y="641"/>
                </a:cubicBezTo>
                <a:cubicBezTo>
                  <a:pt x="16590" y="641"/>
                  <a:pt x="16292" y="526"/>
                  <a:pt x="16108" y="385"/>
                </a:cubicBezTo>
                <a:cubicBezTo>
                  <a:pt x="15710" y="80"/>
                  <a:pt x="14728" y="44"/>
                  <a:pt x="14226" y="316"/>
                </a:cubicBezTo>
                <a:cubicBezTo>
                  <a:pt x="13931" y="475"/>
                  <a:pt x="13866" y="467"/>
                  <a:pt x="13614" y="238"/>
                </a:cubicBezTo>
                <a:cubicBezTo>
                  <a:pt x="13469" y="106"/>
                  <a:pt x="13306" y="35"/>
                  <a:pt x="13106" y="20"/>
                </a:cubicBezTo>
                <a:close/>
              </a:path>
            </a:pathLst>
          </a:custGeom>
          <a:ln w="25400">
            <a:miter lim="400000"/>
          </a:ln>
        </p:spPr>
      </p:pic>
      <p:sp>
        <p:nvSpPr>
          <p:cNvPr id="170" name="สี่เหลี่ยมมุมมน"/>
          <p:cNvSpPr/>
          <p:nvPr/>
        </p:nvSpPr>
        <p:spPr>
          <a:xfrm>
            <a:off x="3759012" y="6492832"/>
            <a:ext cx="4199998" cy="1762564"/>
          </a:xfrm>
          <a:prstGeom prst="roundRect">
            <a:avLst>
              <a:gd name="adj" fmla="val 50000"/>
            </a:avLst>
          </a:prstGeom>
          <a:solidFill>
            <a:srgbClr val="E0B371"/>
          </a:solidFill>
          <a:ln w="25400"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1" name="สี่เหลี่ยมมุมมน"/>
          <p:cNvSpPr/>
          <p:nvPr/>
        </p:nvSpPr>
        <p:spPr>
          <a:xfrm>
            <a:off x="18070056" y="6492832"/>
            <a:ext cx="3566473" cy="1762564"/>
          </a:xfrm>
          <a:prstGeom prst="roundRect">
            <a:avLst>
              <a:gd name="adj" fmla="val 38173"/>
            </a:avLst>
          </a:prstGeom>
          <a:solidFill>
            <a:srgbClr val="E0B371"/>
          </a:solidFill>
          <a:ln w="25400"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2" name="คำ"/>
          <p:cNvSpPr txBox="1"/>
          <p:nvPr/>
        </p:nvSpPr>
        <p:spPr>
          <a:xfrm>
            <a:off x="4440594" y="5891016"/>
            <a:ext cx="2836833" cy="28017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12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คำ</a:t>
            </a:r>
          </a:p>
        </p:txBody>
      </p:sp>
      <p:sp>
        <p:nvSpPr>
          <p:cNvPr id="173" name="แก้ไข"/>
          <p:cNvSpPr txBox="1"/>
          <p:nvPr/>
        </p:nvSpPr>
        <p:spPr>
          <a:xfrm>
            <a:off x="18437838" y="6272629"/>
            <a:ext cx="2830911" cy="238006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4179" tIns="104179" rIns="104179" bIns="104179" anchor="ctr">
            <a:spAutoFit/>
          </a:bodyPr>
          <a:lstStyle>
            <a:lvl1pPr>
              <a:defRPr sz="10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แก้ไข</a:t>
            </a:r>
          </a:p>
        </p:txBody>
      </p:sp>
      <p:sp>
        <p:nvSpPr>
          <p:cNvPr id="174" name="สี่เหลี่ยมมุมมน"/>
          <p:cNvSpPr/>
          <p:nvPr/>
        </p:nvSpPr>
        <p:spPr>
          <a:xfrm>
            <a:off x="1350745" y="11285241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5" name="วงกลม"/>
          <p:cNvSpPr/>
          <p:nvPr/>
        </p:nvSpPr>
        <p:spPr>
          <a:xfrm>
            <a:off x="11417300" y="11365286"/>
            <a:ext cx="1905000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76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559658" y="11217648"/>
            <a:ext cx="2428038" cy="2200317"/>
          </a:xfrm>
          <a:prstGeom prst="rect">
            <a:avLst/>
          </a:prstGeom>
          <a:ln w="25400">
            <a:miter lim="400000"/>
          </a:ln>
        </p:spPr>
      </p:pic>
      <p:pic>
        <p:nvPicPr>
          <p:cNvPr id="177" name="girl reading book.jpeg" descr="girl reading book.jpeg"/>
          <p:cNvPicPr>
            <a:picLocks noChangeAspect="1"/>
          </p:cNvPicPr>
          <p:nvPr/>
        </p:nvPicPr>
        <p:blipFill>
          <a:blip r:embed="rId5">
            <a:extLst/>
          </a:blip>
          <a:srcRect l="664" t="1170" r="2265" b="1086"/>
          <a:stretch>
            <a:fillRect/>
          </a:stretch>
        </p:blipFill>
        <p:spPr>
          <a:xfrm flipH="1">
            <a:off x="393554" y="576499"/>
            <a:ext cx="5567392" cy="4588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5" h="21590" fill="norm" stroke="1" extrusionOk="0">
                <a:moveTo>
                  <a:pt x="8686" y="0"/>
                </a:moveTo>
                <a:cubicBezTo>
                  <a:pt x="7694" y="2"/>
                  <a:pt x="6863" y="214"/>
                  <a:pt x="6047" y="672"/>
                </a:cubicBezTo>
                <a:lnTo>
                  <a:pt x="5675" y="882"/>
                </a:lnTo>
                <a:lnTo>
                  <a:pt x="5533" y="704"/>
                </a:lnTo>
                <a:cubicBezTo>
                  <a:pt x="5347" y="471"/>
                  <a:pt x="5023" y="277"/>
                  <a:pt x="4767" y="247"/>
                </a:cubicBezTo>
                <a:cubicBezTo>
                  <a:pt x="4134" y="173"/>
                  <a:pt x="3629" y="732"/>
                  <a:pt x="3483" y="1666"/>
                </a:cubicBezTo>
                <a:cubicBezTo>
                  <a:pt x="3439" y="1942"/>
                  <a:pt x="3390" y="2098"/>
                  <a:pt x="3326" y="2161"/>
                </a:cubicBezTo>
                <a:cubicBezTo>
                  <a:pt x="3208" y="2277"/>
                  <a:pt x="3060" y="2233"/>
                  <a:pt x="2996" y="2062"/>
                </a:cubicBezTo>
                <a:cubicBezTo>
                  <a:pt x="2932" y="1892"/>
                  <a:pt x="2873" y="1922"/>
                  <a:pt x="2749" y="2185"/>
                </a:cubicBezTo>
                <a:cubicBezTo>
                  <a:pt x="2497" y="2724"/>
                  <a:pt x="2727" y="3593"/>
                  <a:pt x="3214" y="3941"/>
                </a:cubicBezTo>
                <a:cubicBezTo>
                  <a:pt x="3421" y="4088"/>
                  <a:pt x="3452" y="4193"/>
                  <a:pt x="3297" y="4228"/>
                </a:cubicBezTo>
                <a:cubicBezTo>
                  <a:pt x="3162" y="4259"/>
                  <a:pt x="3092" y="4351"/>
                  <a:pt x="2979" y="4646"/>
                </a:cubicBezTo>
                <a:cubicBezTo>
                  <a:pt x="2820" y="5065"/>
                  <a:pt x="2795" y="5365"/>
                  <a:pt x="2909" y="5513"/>
                </a:cubicBezTo>
                <a:lnTo>
                  <a:pt x="3002" y="5634"/>
                </a:lnTo>
                <a:lnTo>
                  <a:pt x="2912" y="6264"/>
                </a:lnTo>
                <a:cubicBezTo>
                  <a:pt x="2808" y="6999"/>
                  <a:pt x="2791" y="8103"/>
                  <a:pt x="2872" y="8759"/>
                </a:cubicBezTo>
                <a:cubicBezTo>
                  <a:pt x="2991" y="9718"/>
                  <a:pt x="3351" y="10728"/>
                  <a:pt x="3811" y="11397"/>
                </a:cubicBezTo>
                <a:cubicBezTo>
                  <a:pt x="3953" y="11603"/>
                  <a:pt x="4117" y="11859"/>
                  <a:pt x="4178" y="11965"/>
                </a:cubicBezTo>
                <a:cubicBezTo>
                  <a:pt x="4343" y="12254"/>
                  <a:pt x="4850" y="12881"/>
                  <a:pt x="5095" y="13100"/>
                </a:cubicBezTo>
                <a:cubicBezTo>
                  <a:pt x="5236" y="13226"/>
                  <a:pt x="5297" y="13312"/>
                  <a:pt x="5269" y="13347"/>
                </a:cubicBezTo>
                <a:cubicBezTo>
                  <a:pt x="5206" y="13423"/>
                  <a:pt x="4265" y="13664"/>
                  <a:pt x="4156" y="13631"/>
                </a:cubicBezTo>
                <a:cubicBezTo>
                  <a:pt x="4106" y="13616"/>
                  <a:pt x="3821" y="13716"/>
                  <a:pt x="3524" y="13853"/>
                </a:cubicBezTo>
                <a:cubicBezTo>
                  <a:pt x="3227" y="13990"/>
                  <a:pt x="2970" y="14101"/>
                  <a:pt x="2952" y="14101"/>
                </a:cubicBezTo>
                <a:cubicBezTo>
                  <a:pt x="2933" y="14101"/>
                  <a:pt x="2821" y="14018"/>
                  <a:pt x="2703" y="13916"/>
                </a:cubicBezTo>
                <a:cubicBezTo>
                  <a:pt x="2300" y="13569"/>
                  <a:pt x="2329" y="13572"/>
                  <a:pt x="1890" y="13862"/>
                </a:cubicBezTo>
                <a:cubicBezTo>
                  <a:pt x="1129" y="14366"/>
                  <a:pt x="76" y="15179"/>
                  <a:pt x="6" y="15317"/>
                </a:cubicBezTo>
                <a:cubicBezTo>
                  <a:pt x="-34" y="15395"/>
                  <a:pt x="102" y="15544"/>
                  <a:pt x="1115" y="16537"/>
                </a:cubicBezTo>
                <a:cubicBezTo>
                  <a:pt x="2037" y="17439"/>
                  <a:pt x="3426" y="18714"/>
                  <a:pt x="3997" y="19181"/>
                </a:cubicBezTo>
                <a:cubicBezTo>
                  <a:pt x="4353" y="19473"/>
                  <a:pt x="4451" y="19528"/>
                  <a:pt x="4563" y="19504"/>
                </a:cubicBezTo>
                <a:cubicBezTo>
                  <a:pt x="4905" y="19429"/>
                  <a:pt x="7154" y="17946"/>
                  <a:pt x="7154" y="17795"/>
                </a:cubicBezTo>
                <a:cubicBezTo>
                  <a:pt x="7154" y="17718"/>
                  <a:pt x="6849" y="17336"/>
                  <a:pt x="6786" y="17336"/>
                </a:cubicBezTo>
                <a:cubicBezTo>
                  <a:pt x="6770" y="17336"/>
                  <a:pt x="6696" y="17205"/>
                  <a:pt x="6622" y="17046"/>
                </a:cubicBezTo>
                <a:cubicBezTo>
                  <a:pt x="6378" y="16521"/>
                  <a:pt x="5971" y="16166"/>
                  <a:pt x="5324" y="15913"/>
                </a:cubicBezTo>
                <a:cubicBezTo>
                  <a:pt x="5113" y="15830"/>
                  <a:pt x="4918" y="15736"/>
                  <a:pt x="4891" y="15704"/>
                </a:cubicBezTo>
                <a:cubicBezTo>
                  <a:pt x="4805" y="15598"/>
                  <a:pt x="4888" y="15471"/>
                  <a:pt x="5045" y="15470"/>
                </a:cubicBezTo>
                <a:cubicBezTo>
                  <a:pt x="5422" y="15467"/>
                  <a:pt x="6663" y="15028"/>
                  <a:pt x="7348" y="14654"/>
                </a:cubicBezTo>
                <a:cubicBezTo>
                  <a:pt x="7647" y="14491"/>
                  <a:pt x="7649" y="14492"/>
                  <a:pt x="7952" y="14568"/>
                </a:cubicBezTo>
                <a:cubicBezTo>
                  <a:pt x="8120" y="14610"/>
                  <a:pt x="8367" y="14661"/>
                  <a:pt x="8500" y="14682"/>
                </a:cubicBezTo>
                <a:cubicBezTo>
                  <a:pt x="8694" y="14713"/>
                  <a:pt x="8747" y="14743"/>
                  <a:pt x="8767" y="14835"/>
                </a:cubicBezTo>
                <a:cubicBezTo>
                  <a:pt x="8781" y="14899"/>
                  <a:pt x="8869" y="15136"/>
                  <a:pt x="8962" y="15362"/>
                </a:cubicBezTo>
                <a:cubicBezTo>
                  <a:pt x="9389" y="16398"/>
                  <a:pt x="10281" y="17282"/>
                  <a:pt x="10901" y="17282"/>
                </a:cubicBezTo>
                <a:cubicBezTo>
                  <a:pt x="11141" y="17282"/>
                  <a:pt x="11511" y="17039"/>
                  <a:pt x="11873" y="16647"/>
                </a:cubicBezTo>
                <a:cubicBezTo>
                  <a:pt x="12150" y="16346"/>
                  <a:pt x="12154" y="16344"/>
                  <a:pt x="12284" y="16426"/>
                </a:cubicBezTo>
                <a:cubicBezTo>
                  <a:pt x="12415" y="16509"/>
                  <a:pt x="12418" y="16508"/>
                  <a:pt x="12654" y="16215"/>
                </a:cubicBezTo>
                <a:cubicBezTo>
                  <a:pt x="12952" y="15846"/>
                  <a:pt x="13134" y="15517"/>
                  <a:pt x="13202" y="15229"/>
                </a:cubicBezTo>
                <a:cubicBezTo>
                  <a:pt x="13281" y="14890"/>
                  <a:pt x="13307" y="14870"/>
                  <a:pt x="13637" y="14869"/>
                </a:cubicBezTo>
                <a:cubicBezTo>
                  <a:pt x="14083" y="14867"/>
                  <a:pt x="14847" y="14729"/>
                  <a:pt x="15486" y="14536"/>
                </a:cubicBezTo>
                <a:cubicBezTo>
                  <a:pt x="15963" y="14393"/>
                  <a:pt x="16104" y="14372"/>
                  <a:pt x="16359" y="14402"/>
                </a:cubicBezTo>
                <a:cubicBezTo>
                  <a:pt x="16527" y="14422"/>
                  <a:pt x="16662" y="14417"/>
                  <a:pt x="16662" y="14393"/>
                </a:cubicBezTo>
                <a:cubicBezTo>
                  <a:pt x="16661" y="14368"/>
                  <a:pt x="16631" y="14287"/>
                  <a:pt x="16596" y="14212"/>
                </a:cubicBezTo>
                <a:cubicBezTo>
                  <a:pt x="16560" y="14136"/>
                  <a:pt x="16531" y="14057"/>
                  <a:pt x="16530" y="14034"/>
                </a:cubicBezTo>
                <a:cubicBezTo>
                  <a:pt x="16529" y="14012"/>
                  <a:pt x="16974" y="13722"/>
                  <a:pt x="17519" y="13390"/>
                </a:cubicBezTo>
                <a:cubicBezTo>
                  <a:pt x="18108" y="13032"/>
                  <a:pt x="18511" y="12754"/>
                  <a:pt x="18511" y="12708"/>
                </a:cubicBezTo>
                <a:cubicBezTo>
                  <a:pt x="18511" y="12663"/>
                  <a:pt x="18912" y="12379"/>
                  <a:pt x="19480" y="12023"/>
                </a:cubicBezTo>
                <a:cubicBezTo>
                  <a:pt x="20432" y="11426"/>
                  <a:pt x="20456" y="11416"/>
                  <a:pt x="20754" y="11416"/>
                </a:cubicBezTo>
                <a:cubicBezTo>
                  <a:pt x="21348" y="11415"/>
                  <a:pt x="21566" y="11241"/>
                  <a:pt x="21518" y="10805"/>
                </a:cubicBezTo>
                <a:cubicBezTo>
                  <a:pt x="21485" y="10510"/>
                  <a:pt x="21331" y="10322"/>
                  <a:pt x="20904" y="10053"/>
                </a:cubicBezTo>
                <a:cubicBezTo>
                  <a:pt x="20270" y="9653"/>
                  <a:pt x="19926" y="9585"/>
                  <a:pt x="19482" y="9771"/>
                </a:cubicBezTo>
                <a:cubicBezTo>
                  <a:pt x="19339" y="9831"/>
                  <a:pt x="19203" y="9865"/>
                  <a:pt x="19180" y="9847"/>
                </a:cubicBezTo>
                <a:cubicBezTo>
                  <a:pt x="19130" y="9810"/>
                  <a:pt x="19156" y="9562"/>
                  <a:pt x="19284" y="8884"/>
                </a:cubicBezTo>
                <a:cubicBezTo>
                  <a:pt x="19364" y="8460"/>
                  <a:pt x="19393" y="8387"/>
                  <a:pt x="19546" y="8226"/>
                </a:cubicBezTo>
                <a:cubicBezTo>
                  <a:pt x="19641" y="8127"/>
                  <a:pt x="19787" y="7996"/>
                  <a:pt x="19870" y="7935"/>
                </a:cubicBezTo>
                <a:cubicBezTo>
                  <a:pt x="20080" y="7781"/>
                  <a:pt x="20081" y="7667"/>
                  <a:pt x="19876" y="7418"/>
                </a:cubicBezTo>
                <a:cubicBezTo>
                  <a:pt x="19632" y="7121"/>
                  <a:pt x="19305" y="7012"/>
                  <a:pt x="18764" y="7044"/>
                </a:cubicBezTo>
                <a:cubicBezTo>
                  <a:pt x="18205" y="7078"/>
                  <a:pt x="18046" y="7175"/>
                  <a:pt x="17926" y="7562"/>
                </a:cubicBezTo>
                <a:cubicBezTo>
                  <a:pt x="17876" y="7722"/>
                  <a:pt x="17792" y="7995"/>
                  <a:pt x="17739" y="8168"/>
                </a:cubicBezTo>
                <a:cubicBezTo>
                  <a:pt x="17567" y="8727"/>
                  <a:pt x="17476" y="8825"/>
                  <a:pt x="17091" y="8871"/>
                </a:cubicBezTo>
                <a:cubicBezTo>
                  <a:pt x="16992" y="8882"/>
                  <a:pt x="16604" y="8978"/>
                  <a:pt x="16227" y="9085"/>
                </a:cubicBezTo>
                <a:cubicBezTo>
                  <a:pt x="15559" y="9275"/>
                  <a:pt x="15539" y="9277"/>
                  <a:pt x="15382" y="9186"/>
                </a:cubicBezTo>
                <a:lnTo>
                  <a:pt x="15221" y="9093"/>
                </a:lnTo>
                <a:lnTo>
                  <a:pt x="15063" y="9280"/>
                </a:lnTo>
                <a:cubicBezTo>
                  <a:pt x="14832" y="9552"/>
                  <a:pt x="14801" y="9467"/>
                  <a:pt x="14882" y="8783"/>
                </a:cubicBezTo>
                <a:cubicBezTo>
                  <a:pt x="14919" y="8468"/>
                  <a:pt x="14966" y="8024"/>
                  <a:pt x="14984" y="7799"/>
                </a:cubicBezTo>
                <a:lnTo>
                  <a:pt x="15018" y="7390"/>
                </a:lnTo>
                <a:lnTo>
                  <a:pt x="15336" y="7382"/>
                </a:lnTo>
                <a:cubicBezTo>
                  <a:pt x="15735" y="7372"/>
                  <a:pt x="16062" y="7209"/>
                  <a:pt x="16284" y="6910"/>
                </a:cubicBezTo>
                <a:cubicBezTo>
                  <a:pt x="16553" y="6548"/>
                  <a:pt x="16640" y="6154"/>
                  <a:pt x="16528" y="5797"/>
                </a:cubicBezTo>
                <a:lnTo>
                  <a:pt x="16482" y="5651"/>
                </a:lnTo>
                <a:lnTo>
                  <a:pt x="16401" y="5774"/>
                </a:lnTo>
                <a:cubicBezTo>
                  <a:pt x="16338" y="5869"/>
                  <a:pt x="16291" y="5888"/>
                  <a:pt x="16200" y="5860"/>
                </a:cubicBezTo>
                <a:cubicBezTo>
                  <a:pt x="16000" y="5799"/>
                  <a:pt x="15967" y="5647"/>
                  <a:pt x="16074" y="5263"/>
                </a:cubicBezTo>
                <a:cubicBezTo>
                  <a:pt x="16301" y="4445"/>
                  <a:pt x="16087" y="3618"/>
                  <a:pt x="15566" y="3294"/>
                </a:cubicBezTo>
                <a:cubicBezTo>
                  <a:pt x="15300" y="3129"/>
                  <a:pt x="14937" y="3106"/>
                  <a:pt x="14629" y="3233"/>
                </a:cubicBezTo>
                <a:lnTo>
                  <a:pt x="14375" y="3337"/>
                </a:lnTo>
                <a:lnTo>
                  <a:pt x="14170" y="3055"/>
                </a:lnTo>
                <a:cubicBezTo>
                  <a:pt x="13939" y="2737"/>
                  <a:pt x="13638" y="2536"/>
                  <a:pt x="13386" y="2536"/>
                </a:cubicBezTo>
                <a:cubicBezTo>
                  <a:pt x="13233" y="2536"/>
                  <a:pt x="13193" y="2505"/>
                  <a:pt x="12996" y="2208"/>
                </a:cubicBezTo>
                <a:cubicBezTo>
                  <a:pt x="12504" y="1468"/>
                  <a:pt x="11563" y="752"/>
                  <a:pt x="10549" y="349"/>
                </a:cubicBezTo>
                <a:cubicBezTo>
                  <a:pt x="9843" y="69"/>
                  <a:pt x="9469" y="-1"/>
                  <a:pt x="8686" y="0"/>
                </a:cubicBezTo>
                <a:close/>
                <a:moveTo>
                  <a:pt x="9594" y="17937"/>
                </a:moveTo>
                <a:cubicBezTo>
                  <a:pt x="9552" y="17938"/>
                  <a:pt x="6823" y="19600"/>
                  <a:pt x="6671" y="19717"/>
                </a:cubicBezTo>
                <a:cubicBezTo>
                  <a:pt x="6666" y="19721"/>
                  <a:pt x="6655" y="19916"/>
                  <a:pt x="6648" y="20152"/>
                </a:cubicBezTo>
                <a:lnTo>
                  <a:pt x="6636" y="20581"/>
                </a:lnTo>
                <a:lnTo>
                  <a:pt x="7807" y="21093"/>
                </a:lnTo>
                <a:cubicBezTo>
                  <a:pt x="8451" y="21375"/>
                  <a:pt x="9009" y="21599"/>
                  <a:pt x="9046" y="21590"/>
                </a:cubicBezTo>
                <a:cubicBezTo>
                  <a:pt x="9084" y="21581"/>
                  <a:pt x="9657" y="21107"/>
                  <a:pt x="10320" y="20537"/>
                </a:cubicBezTo>
                <a:lnTo>
                  <a:pt x="11524" y="19500"/>
                </a:lnTo>
                <a:lnTo>
                  <a:pt x="11524" y="19171"/>
                </a:lnTo>
                <a:lnTo>
                  <a:pt x="11524" y="18843"/>
                </a:lnTo>
                <a:lnTo>
                  <a:pt x="10590" y="18389"/>
                </a:lnTo>
                <a:cubicBezTo>
                  <a:pt x="10076" y="18139"/>
                  <a:pt x="9627" y="17936"/>
                  <a:pt x="9594" y="17937"/>
                </a:cubicBezTo>
                <a:close/>
              </a:path>
            </a:pathLst>
          </a:custGeom>
          <a:ln w="25400">
            <a:miter lim="400000"/>
          </a:ln>
        </p:spPr>
      </p:pic>
      <p:sp>
        <p:nvSpPr>
          <p:cNvPr id="178" name="สี่เหลี่ยมมุมมน"/>
          <p:cNvSpPr/>
          <p:nvPr/>
        </p:nvSpPr>
        <p:spPr>
          <a:xfrm>
            <a:off x="15129665" y="11285241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9" name="สี่เหลี่ยมมุมมน"/>
          <p:cNvSpPr/>
          <p:nvPr/>
        </p:nvSpPr>
        <p:spPr>
          <a:xfrm>
            <a:off x="1350744" y="14052452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80" name="วงกลม"/>
          <p:cNvSpPr/>
          <p:nvPr/>
        </p:nvSpPr>
        <p:spPr>
          <a:xfrm>
            <a:off x="11417299" y="14132497"/>
            <a:ext cx="1905001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81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559658" y="13984860"/>
            <a:ext cx="2428037" cy="2200316"/>
          </a:xfrm>
          <a:prstGeom prst="rect">
            <a:avLst/>
          </a:prstGeom>
          <a:ln w="25400">
            <a:miter lim="400000"/>
          </a:ln>
        </p:spPr>
      </p:pic>
      <p:sp>
        <p:nvSpPr>
          <p:cNvPr id="182" name="สี่เหลี่ยมมุมมน"/>
          <p:cNvSpPr/>
          <p:nvPr/>
        </p:nvSpPr>
        <p:spPr>
          <a:xfrm>
            <a:off x="15129665" y="14052452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83" name="สี่เหลี่ยมมุมมน"/>
          <p:cNvSpPr/>
          <p:nvPr/>
        </p:nvSpPr>
        <p:spPr>
          <a:xfrm>
            <a:off x="1440323" y="16819664"/>
            <a:ext cx="9447256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84" name="วงกลม"/>
          <p:cNvSpPr/>
          <p:nvPr/>
        </p:nvSpPr>
        <p:spPr>
          <a:xfrm>
            <a:off x="11506877" y="16899709"/>
            <a:ext cx="1905001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85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649236" y="16752071"/>
            <a:ext cx="2428038" cy="2200316"/>
          </a:xfrm>
          <a:prstGeom prst="rect">
            <a:avLst/>
          </a:prstGeom>
          <a:ln w="25400">
            <a:miter lim="400000"/>
          </a:ln>
        </p:spPr>
      </p:pic>
      <p:sp>
        <p:nvSpPr>
          <p:cNvPr id="186" name="สี่เหลี่ยมมุมมน"/>
          <p:cNvSpPr/>
          <p:nvPr/>
        </p:nvSpPr>
        <p:spPr>
          <a:xfrm>
            <a:off x="15219243" y="16819664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87" name="สี่เหลี่ยมมุมมน"/>
          <p:cNvSpPr/>
          <p:nvPr/>
        </p:nvSpPr>
        <p:spPr>
          <a:xfrm>
            <a:off x="1440323" y="19586875"/>
            <a:ext cx="9447256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88" name="วงกลม"/>
          <p:cNvSpPr/>
          <p:nvPr/>
        </p:nvSpPr>
        <p:spPr>
          <a:xfrm>
            <a:off x="11506877" y="19666920"/>
            <a:ext cx="1905001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89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649236" y="19519283"/>
            <a:ext cx="2428038" cy="2200317"/>
          </a:xfrm>
          <a:prstGeom prst="rect">
            <a:avLst/>
          </a:prstGeom>
          <a:ln w="25400">
            <a:miter lim="400000"/>
          </a:ln>
        </p:spPr>
      </p:pic>
      <p:sp>
        <p:nvSpPr>
          <p:cNvPr id="190" name="สี่เหลี่ยมมุมมน"/>
          <p:cNvSpPr/>
          <p:nvPr/>
        </p:nvSpPr>
        <p:spPr>
          <a:xfrm>
            <a:off x="15219243" y="19586875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91" name="สี่เหลี่ยมมุมมน"/>
          <p:cNvSpPr/>
          <p:nvPr/>
        </p:nvSpPr>
        <p:spPr>
          <a:xfrm>
            <a:off x="1440323" y="22354088"/>
            <a:ext cx="9447256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92" name="วงกลม"/>
          <p:cNvSpPr/>
          <p:nvPr/>
        </p:nvSpPr>
        <p:spPr>
          <a:xfrm>
            <a:off x="11506877" y="22434132"/>
            <a:ext cx="1905001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93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649236" y="22286494"/>
            <a:ext cx="2428038" cy="2200317"/>
          </a:xfrm>
          <a:prstGeom prst="rect">
            <a:avLst/>
          </a:prstGeom>
          <a:ln w="25400">
            <a:miter lim="400000"/>
          </a:ln>
        </p:spPr>
      </p:pic>
      <p:sp>
        <p:nvSpPr>
          <p:cNvPr id="194" name="สี่เหลี่ยมมุมมน"/>
          <p:cNvSpPr/>
          <p:nvPr/>
        </p:nvSpPr>
        <p:spPr>
          <a:xfrm>
            <a:off x="15219243" y="22354088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95" name="สี่เหลี่ยมมุมมน"/>
          <p:cNvSpPr/>
          <p:nvPr/>
        </p:nvSpPr>
        <p:spPr>
          <a:xfrm>
            <a:off x="1440323" y="25169841"/>
            <a:ext cx="9447256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96" name="วงกลม"/>
          <p:cNvSpPr/>
          <p:nvPr/>
        </p:nvSpPr>
        <p:spPr>
          <a:xfrm>
            <a:off x="11506877" y="25249886"/>
            <a:ext cx="1905001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97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649236" y="25102248"/>
            <a:ext cx="2428038" cy="2200316"/>
          </a:xfrm>
          <a:prstGeom prst="rect">
            <a:avLst/>
          </a:prstGeom>
          <a:ln w="25400">
            <a:miter lim="400000"/>
          </a:ln>
        </p:spPr>
      </p:pic>
      <p:sp>
        <p:nvSpPr>
          <p:cNvPr id="198" name="สี่เหลี่ยมมุมมน"/>
          <p:cNvSpPr/>
          <p:nvPr/>
        </p:nvSpPr>
        <p:spPr>
          <a:xfrm>
            <a:off x="15219243" y="25169841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99" name="สี่เหลี่ยมมุมมน"/>
          <p:cNvSpPr/>
          <p:nvPr/>
        </p:nvSpPr>
        <p:spPr>
          <a:xfrm>
            <a:off x="1440323" y="28053934"/>
            <a:ext cx="9447256" cy="2113633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0" name="วงกลม"/>
          <p:cNvSpPr/>
          <p:nvPr/>
        </p:nvSpPr>
        <p:spPr>
          <a:xfrm>
            <a:off x="11506877" y="28133978"/>
            <a:ext cx="1905001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01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649236" y="27986342"/>
            <a:ext cx="2428038" cy="2200316"/>
          </a:xfrm>
          <a:prstGeom prst="rect">
            <a:avLst/>
          </a:prstGeom>
          <a:ln w="25400">
            <a:miter lim="400000"/>
          </a:ln>
        </p:spPr>
      </p:pic>
      <p:sp>
        <p:nvSpPr>
          <p:cNvPr id="202" name="สี่เหลี่ยมมุมมน"/>
          <p:cNvSpPr/>
          <p:nvPr/>
        </p:nvSpPr>
        <p:spPr>
          <a:xfrm>
            <a:off x="15219243" y="28053934"/>
            <a:ext cx="9447257" cy="2113633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3" name="สี่เหลี่ยมมุมมน"/>
          <p:cNvSpPr/>
          <p:nvPr/>
        </p:nvSpPr>
        <p:spPr>
          <a:xfrm>
            <a:off x="1578708" y="30925597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4" name="วงกลม"/>
          <p:cNvSpPr/>
          <p:nvPr/>
        </p:nvSpPr>
        <p:spPr>
          <a:xfrm>
            <a:off x="11645263" y="31005642"/>
            <a:ext cx="1905001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05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787622" y="30858005"/>
            <a:ext cx="2428038" cy="2200317"/>
          </a:xfrm>
          <a:prstGeom prst="rect">
            <a:avLst/>
          </a:prstGeom>
          <a:ln w="25400">
            <a:miter lim="400000"/>
          </a:ln>
        </p:spPr>
      </p:pic>
      <p:sp>
        <p:nvSpPr>
          <p:cNvPr id="206" name="สี่เหลี่ยมมุมมน"/>
          <p:cNvSpPr/>
          <p:nvPr/>
        </p:nvSpPr>
        <p:spPr>
          <a:xfrm>
            <a:off x="15357628" y="30925597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7" name="สี่เหลี่ยมมุมมน"/>
          <p:cNvSpPr/>
          <p:nvPr/>
        </p:nvSpPr>
        <p:spPr>
          <a:xfrm>
            <a:off x="1350745" y="33753781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8" name="วงกลม"/>
          <p:cNvSpPr/>
          <p:nvPr/>
        </p:nvSpPr>
        <p:spPr>
          <a:xfrm>
            <a:off x="11417300" y="33833826"/>
            <a:ext cx="1905000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09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559658" y="33686189"/>
            <a:ext cx="2428038" cy="2200317"/>
          </a:xfrm>
          <a:prstGeom prst="rect">
            <a:avLst/>
          </a:prstGeom>
          <a:ln w="25400">
            <a:miter lim="400000"/>
          </a:ln>
        </p:spPr>
      </p:pic>
      <p:sp>
        <p:nvSpPr>
          <p:cNvPr id="210" name="สี่เหลี่ยมมุมมน"/>
          <p:cNvSpPr/>
          <p:nvPr/>
        </p:nvSpPr>
        <p:spPr>
          <a:xfrm>
            <a:off x="15129665" y="33753781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1" name="สี่เหลี่ยมมุมมน"/>
          <p:cNvSpPr/>
          <p:nvPr/>
        </p:nvSpPr>
        <p:spPr>
          <a:xfrm>
            <a:off x="1350745" y="8711766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2" name="วงกลม"/>
          <p:cNvSpPr/>
          <p:nvPr/>
        </p:nvSpPr>
        <p:spPr>
          <a:xfrm>
            <a:off x="11417299" y="8705416"/>
            <a:ext cx="1905001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13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421273" y="8557779"/>
            <a:ext cx="2428037" cy="2200317"/>
          </a:xfrm>
          <a:prstGeom prst="rect">
            <a:avLst/>
          </a:prstGeom>
          <a:ln w="25400">
            <a:miter lim="400000"/>
          </a:ln>
        </p:spPr>
      </p:pic>
      <p:sp>
        <p:nvSpPr>
          <p:cNvPr id="214" name="สี่เหลี่ยมมุมมน"/>
          <p:cNvSpPr/>
          <p:nvPr/>
        </p:nvSpPr>
        <p:spPr>
          <a:xfrm>
            <a:off x="15129665" y="8625371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5" name="1"/>
          <p:cNvSpPr txBox="1"/>
          <p:nvPr/>
        </p:nvSpPr>
        <p:spPr>
          <a:xfrm>
            <a:off x="939939" y="8970951"/>
            <a:ext cx="3137379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216" name="2"/>
          <p:cNvSpPr txBox="1"/>
          <p:nvPr/>
        </p:nvSpPr>
        <p:spPr>
          <a:xfrm>
            <a:off x="1078010" y="11478276"/>
            <a:ext cx="3391379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217" name="3"/>
          <p:cNvSpPr txBox="1"/>
          <p:nvPr/>
        </p:nvSpPr>
        <p:spPr>
          <a:xfrm>
            <a:off x="1257166" y="14245487"/>
            <a:ext cx="3212222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3</a:t>
            </a:r>
          </a:p>
        </p:txBody>
      </p:sp>
      <p:sp>
        <p:nvSpPr>
          <p:cNvPr id="218" name="4"/>
          <p:cNvSpPr txBox="1"/>
          <p:nvPr/>
        </p:nvSpPr>
        <p:spPr>
          <a:xfrm>
            <a:off x="1421588" y="17012699"/>
            <a:ext cx="2883379" cy="19330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4</a:t>
            </a:r>
          </a:p>
        </p:txBody>
      </p:sp>
      <p:sp>
        <p:nvSpPr>
          <p:cNvPr id="219" name="5"/>
          <p:cNvSpPr txBox="1"/>
          <p:nvPr/>
        </p:nvSpPr>
        <p:spPr>
          <a:xfrm>
            <a:off x="1421588" y="19779910"/>
            <a:ext cx="2883379" cy="19330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5</a:t>
            </a:r>
          </a:p>
        </p:txBody>
      </p:sp>
      <p:sp>
        <p:nvSpPr>
          <p:cNvPr id="220" name="6"/>
          <p:cNvSpPr txBox="1"/>
          <p:nvPr/>
        </p:nvSpPr>
        <p:spPr>
          <a:xfrm>
            <a:off x="1421588" y="22547123"/>
            <a:ext cx="2704223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6</a:t>
            </a:r>
          </a:p>
        </p:txBody>
      </p:sp>
      <p:sp>
        <p:nvSpPr>
          <p:cNvPr id="221" name="7"/>
          <p:cNvSpPr txBox="1"/>
          <p:nvPr/>
        </p:nvSpPr>
        <p:spPr>
          <a:xfrm>
            <a:off x="1421588" y="25362875"/>
            <a:ext cx="2883379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7</a:t>
            </a:r>
          </a:p>
        </p:txBody>
      </p:sp>
      <p:sp>
        <p:nvSpPr>
          <p:cNvPr id="222" name="8"/>
          <p:cNvSpPr txBox="1"/>
          <p:nvPr/>
        </p:nvSpPr>
        <p:spPr>
          <a:xfrm>
            <a:off x="1421588" y="28246969"/>
            <a:ext cx="2704223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8</a:t>
            </a:r>
          </a:p>
        </p:txBody>
      </p:sp>
      <p:sp>
        <p:nvSpPr>
          <p:cNvPr id="223" name="9"/>
          <p:cNvSpPr txBox="1"/>
          <p:nvPr/>
        </p:nvSpPr>
        <p:spPr>
          <a:xfrm>
            <a:off x="1559973" y="31118632"/>
            <a:ext cx="2606608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9</a:t>
            </a:r>
          </a:p>
        </p:txBody>
      </p:sp>
      <p:sp>
        <p:nvSpPr>
          <p:cNvPr id="224" name="10"/>
          <p:cNvSpPr txBox="1"/>
          <p:nvPr/>
        </p:nvSpPr>
        <p:spPr>
          <a:xfrm>
            <a:off x="1698044" y="33946816"/>
            <a:ext cx="2151311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10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สี่เหลี่ยมมุมมน"/>
          <p:cNvSpPr/>
          <p:nvPr/>
        </p:nvSpPr>
        <p:spPr>
          <a:xfrm>
            <a:off x="590802" y="4871973"/>
            <a:ext cx="24925219" cy="31275583"/>
          </a:xfrm>
          <a:prstGeom prst="roundRect">
            <a:avLst>
              <a:gd name="adj" fmla="val 6333"/>
            </a:avLst>
          </a:prstGeom>
          <a:solidFill>
            <a:srgbClr val="FFFFFF"/>
          </a:solidFill>
          <a:ln w="25400"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7" name="วัน………………ที่………พ.ศ. ………………………"/>
          <p:cNvSpPr txBox="1"/>
          <p:nvPr/>
        </p:nvSpPr>
        <p:spPr>
          <a:xfrm>
            <a:off x="2236272" y="4871973"/>
            <a:ext cx="22359701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วัน………………ที่………พ.ศ. ………………………</a:t>
            </a:r>
          </a:p>
        </p:txBody>
      </p:sp>
      <p:sp>
        <p:nvSpPr>
          <p:cNvPr id="228" name="เส้น"/>
          <p:cNvSpPr/>
          <p:nvPr/>
        </p:nvSpPr>
        <p:spPr>
          <a:xfrm flipV="1">
            <a:off x="14202823" y="8970969"/>
            <a:ext cx="39970" cy="26915429"/>
          </a:xfrm>
          <a:prstGeom prst="line">
            <a:avLst/>
          </a:prstGeom>
          <a:ln w="254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 lIns="104179" tIns="104179" rIns="104179" bIns="104179" anchor="ctr"/>
          <a:lstStyle/>
          <a:p>
            <a:pPr/>
          </a:p>
        </p:txBody>
      </p:sp>
      <p:pic>
        <p:nvPicPr>
          <p:cNvPr id="229" name="Llama Image Set.jpeg" descr="Llama Image Set.jpeg"/>
          <p:cNvPicPr>
            <a:picLocks noChangeAspect="1"/>
          </p:cNvPicPr>
          <p:nvPr/>
        </p:nvPicPr>
        <p:blipFill>
          <a:blip r:embed="rId3">
            <a:alphaModFix amt="50456"/>
            <a:extLst/>
          </a:blip>
          <a:srcRect l="1235" t="3359" r="66084" b="53270"/>
          <a:stretch>
            <a:fillRect/>
          </a:stretch>
        </p:blipFill>
        <p:spPr>
          <a:xfrm flipH="1">
            <a:off x="21739883" y="32907445"/>
            <a:ext cx="4617483" cy="48115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96" h="21511" fill="norm" stroke="1" extrusionOk="0">
                <a:moveTo>
                  <a:pt x="763" y="0"/>
                </a:moveTo>
                <a:cubicBezTo>
                  <a:pt x="-13" y="0"/>
                  <a:pt x="-251" y="1062"/>
                  <a:pt x="300" y="2071"/>
                </a:cubicBezTo>
                <a:lnTo>
                  <a:pt x="614" y="2642"/>
                </a:lnTo>
                <a:lnTo>
                  <a:pt x="300" y="2993"/>
                </a:lnTo>
                <a:cubicBezTo>
                  <a:pt x="-237" y="3601"/>
                  <a:pt x="-7" y="4741"/>
                  <a:pt x="800" y="5470"/>
                </a:cubicBezTo>
                <a:cubicBezTo>
                  <a:pt x="1151" y="5788"/>
                  <a:pt x="2451" y="6405"/>
                  <a:pt x="2774" y="6407"/>
                </a:cubicBezTo>
                <a:cubicBezTo>
                  <a:pt x="3159" y="6409"/>
                  <a:pt x="3290" y="6701"/>
                  <a:pt x="3141" y="7227"/>
                </a:cubicBezTo>
                <a:cubicBezTo>
                  <a:pt x="2903" y="8065"/>
                  <a:pt x="3404" y="9610"/>
                  <a:pt x="4148" y="10334"/>
                </a:cubicBezTo>
                <a:cubicBezTo>
                  <a:pt x="4498" y="10673"/>
                  <a:pt x="5387" y="10752"/>
                  <a:pt x="5972" y="10493"/>
                </a:cubicBezTo>
                <a:cubicBezTo>
                  <a:pt x="6628" y="10203"/>
                  <a:pt x="7196" y="8102"/>
                  <a:pt x="6866" y="7182"/>
                </a:cubicBezTo>
                <a:cubicBezTo>
                  <a:pt x="6729" y="6801"/>
                  <a:pt x="6745" y="6763"/>
                  <a:pt x="7127" y="6560"/>
                </a:cubicBezTo>
                <a:cubicBezTo>
                  <a:pt x="8900" y="5616"/>
                  <a:pt x="9383" y="4879"/>
                  <a:pt x="8952" y="3776"/>
                </a:cubicBezTo>
                <a:cubicBezTo>
                  <a:pt x="8837" y="3480"/>
                  <a:pt x="8871" y="3375"/>
                  <a:pt x="9213" y="2997"/>
                </a:cubicBezTo>
                <a:cubicBezTo>
                  <a:pt x="9932" y="2200"/>
                  <a:pt x="9877" y="1281"/>
                  <a:pt x="9109" y="1281"/>
                </a:cubicBezTo>
                <a:cubicBezTo>
                  <a:pt x="8582" y="1281"/>
                  <a:pt x="8281" y="1662"/>
                  <a:pt x="8181" y="2459"/>
                </a:cubicBezTo>
                <a:cubicBezTo>
                  <a:pt x="8084" y="3235"/>
                  <a:pt x="7854" y="3318"/>
                  <a:pt x="7790" y="2599"/>
                </a:cubicBezTo>
                <a:cubicBezTo>
                  <a:pt x="7738" y="2015"/>
                  <a:pt x="7569" y="1794"/>
                  <a:pt x="7172" y="1794"/>
                </a:cubicBezTo>
                <a:cubicBezTo>
                  <a:pt x="6683" y="1794"/>
                  <a:pt x="6561" y="2421"/>
                  <a:pt x="6921" y="3096"/>
                </a:cubicBezTo>
                <a:cubicBezTo>
                  <a:pt x="7121" y="3472"/>
                  <a:pt x="7117" y="3503"/>
                  <a:pt x="6806" y="3827"/>
                </a:cubicBezTo>
                <a:cubicBezTo>
                  <a:pt x="6409" y="4241"/>
                  <a:pt x="6209" y="4609"/>
                  <a:pt x="6003" y="5302"/>
                </a:cubicBezTo>
                <a:lnTo>
                  <a:pt x="5844" y="5832"/>
                </a:lnTo>
                <a:lnTo>
                  <a:pt x="5125" y="5866"/>
                </a:lnTo>
                <a:cubicBezTo>
                  <a:pt x="4729" y="5885"/>
                  <a:pt x="4264" y="5913"/>
                  <a:pt x="4092" y="5930"/>
                </a:cubicBezTo>
                <a:cubicBezTo>
                  <a:pt x="3813" y="5956"/>
                  <a:pt x="3753" y="5872"/>
                  <a:pt x="3556" y="5190"/>
                </a:cubicBezTo>
                <a:cubicBezTo>
                  <a:pt x="3321" y="4378"/>
                  <a:pt x="2984" y="3665"/>
                  <a:pt x="2669" y="3314"/>
                </a:cubicBezTo>
                <a:cubicBezTo>
                  <a:pt x="2499" y="3126"/>
                  <a:pt x="2537" y="3072"/>
                  <a:pt x="3046" y="2800"/>
                </a:cubicBezTo>
                <a:cubicBezTo>
                  <a:pt x="3510" y="2552"/>
                  <a:pt x="3622" y="2419"/>
                  <a:pt x="3656" y="2079"/>
                </a:cubicBezTo>
                <a:cubicBezTo>
                  <a:pt x="3738" y="1257"/>
                  <a:pt x="2831" y="1413"/>
                  <a:pt x="2365" y="2301"/>
                </a:cubicBezTo>
                <a:cubicBezTo>
                  <a:pt x="2059" y="2883"/>
                  <a:pt x="2098" y="2862"/>
                  <a:pt x="1656" y="2699"/>
                </a:cubicBezTo>
                <a:cubicBezTo>
                  <a:pt x="1330" y="2578"/>
                  <a:pt x="1330" y="2576"/>
                  <a:pt x="1525" y="1962"/>
                </a:cubicBezTo>
                <a:cubicBezTo>
                  <a:pt x="1757" y="1230"/>
                  <a:pt x="1679" y="394"/>
                  <a:pt x="1357" y="165"/>
                </a:cubicBezTo>
                <a:cubicBezTo>
                  <a:pt x="1230" y="74"/>
                  <a:pt x="963" y="0"/>
                  <a:pt x="763" y="0"/>
                </a:cubicBezTo>
                <a:close/>
                <a:moveTo>
                  <a:pt x="13106" y="20"/>
                </a:moveTo>
                <a:cubicBezTo>
                  <a:pt x="13039" y="14"/>
                  <a:pt x="12968" y="16"/>
                  <a:pt x="12893" y="23"/>
                </a:cubicBezTo>
                <a:cubicBezTo>
                  <a:pt x="12408" y="68"/>
                  <a:pt x="12317" y="229"/>
                  <a:pt x="12182" y="1292"/>
                </a:cubicBezTo>
                <a:cubicBezTo>
                  <a:pt x="12117" y="1808"/>
                  <a:pt x="12036" y="1930"/>
                  <a:pt x="11517" y="2285"/>
                </a:cubicBezTo>
                <a:cubicBezTo>
                  <a:pt x="10776" y="2793"/>
                  <a:pt x="10561" y="3207"/>
                  <a:pt x="10765" y="3733"/>
                </a:cubicBezTo>
                <a:cubicBezTo>
                  <a:pt x="10890" y="4055"/>
                  <a:pt x="10872" y="4186"/>
                  <a:pt x="10645" y="4560"/>
                </a:cubicBezTo>
                <a:cubicBezTo>
                  <a:pt x="10451" y="4878"/>
                  <a:pt x="10398" y="5120"/>
                  <a:pt x="10457" y="5417"/>
                </a:cubicBezTo>
                <a:cubicBezTo>
                  <a:pt x="10502" y="5645"/>
                  <a:pt x="10535" y="5889"/>
                  <a:pt x="10530" y="5960"/>
                </a:cubicBezTo>
                <a:cubicBezTo>
                  <a:pt x="10493" y="6447"/>
                  <a:pt x="10388" y="7305"/>
                  <a:pt x="10324" y="7640"/>
                </a:cubicBezTo>
                <a:cubicBezTo>
                  <a:pt x="10275" y="7895"/>
                  <a:pt x="10329" y="8193"/>
                  <a:pt x="10471" y="8462"/>
                </a:cubicBezTo>
                <a:cubicBezTo>
                  <a:pt x="10722" y="8933"/>
                  <a:pt x="10790" y="10313"/>
                  <a:pt x="10573" y="10523"/>
                </a:cubicBezTo>
                <a:cubicBezTo>
                  <a:pt x="10499" y="10596"/>
                  <a:pt x="10030" y="10744"/>
                  <a:pt x="9531" y="10852"/>
                </a:cubicBezTo>
                <a:cubicBezTo>
                  <a:pt x="8473" y="11081"/>
                  <a:pt x="6364" y="12012"/>
                  <a:pt x="6001" y="12411"/>
                </a:cubicBezTo>
                <a:cubicBezTo>
                  <a:pt x="5860" y="12567"/>
                  <a:pt x="5592" y="12688"/>
                  <a:pt x="5390" y="12688"/>
                </a:cubicBezTo>
                <a:cubicBezTo>
                  <a:pt x="5193" y="12688"/>
                  <a:pt x="4963" y="12768"/>
                  <a:pt x="4880" y="12866"/>
                </a:cubicBezTo>
                <a:cubicBezTo>
                  <a:pt x="4797" y="12963"/>
                  <a:pt x="4553" y="13076"/>
                  <a:pt x="4339" y="13118"/>
                </a:cubicBezTo>
                <a:cubicBezTo>
                  <a:pt x="4050" y="13174"/>
                  <a:pt x="3931" y="13283"/>
                  <a:pt x="3871" y="13549"/>
                </a:cubicBezTo>
                <a:cubicBezTo>
                  <a:pt x="3827" y="13745"/>
                  <a:pt x="3729" y="14066"/>
                  <a:pt x="3653" y="14262"/>
                </a:cubicBezTo>
                <a:cubicBezTo>
                  <a:pt x="3542" y="14546"/>
                  <a:pt x="3557" y="14663"/>
                  <a:pt x="3729" y="14847"/>
                </a:cubicBezTo>
                <a:cubicBezTo>
                  <a:pt x="3847" y="14975"/>
                  <a:pt x="3944" y="15175"/>
                  <a:pt x="3944" y="15291"/>
                </a:cubicBezTo>
                <a:cubicBezTo>
                  <a:pt x="3944" y="15407"/>
                  <a:pt x="4122" y="15590"/>
                  <a:pt x="4339" y="15699"/>
                </a:cubicBezTo>
                <a:cubicBezTo>
                  <a:pt x="4592" y="15826"/>
                  <a:pt x="4735" y="15997"/>
                  <a:pt x="4735" y="16173"/>
                </a:cubicBezTo>
                <a:cubicBezTo>
                  <a:pt x="4735" y="16324"/>
                  <a:pt x="4830" y="16550"/>
                  <a:pt x="4944" y="16673"/>
                </a:cubicBezTo>
                <a:cubicBezTo>
                  <a:pt x="5105" y="16846"/>
                  <a:pt x="5120" y="16954"/>
                  <a:pt x="5010" y="17154"/>
                </a:cubicBezTo>
                <a:cubicBezTo>
                  <a:pt x="4779" y="17573"/>
                  <a:pt x="4844" y="18025"/>
                  <a:pt x="5196" y="18432"/>
                </a:cubicBezTo>
                <a:cubicBezTo>
                  <a:pt x="5377" y="18641"/>
                  <a:pt x="5525" y="18925"/>
                  <a:pt x="5525" y="19063"/>
                </a:cubicBezTo>
                <a:cubicBezTo>
                  <a:pt x="5525" y="19217"/>
                  <a:pt x="5825" y="19543"/>
                  <a:pt x="6298" y="19904"/>
                </a:cubicBezTo>
                <a:cubicBezTo>
                  <a:pt x="6723" y="20229"/>
                  <a:pt x="7146" y="20671"/>
                  <a:pt x="7238" y="20885"/>
                </a:cubicBezTo>
                <a:cubicBezTo>
                  <a:pt x="7352" y="21154"/>
                  <a:pt x="7532" y="21309"/>
                  <a:pt x="7815" y="21381"/>
                </a:cubicBezTo>
                <a:cubicBezTo>
                  <a:pt x="8687" y="21600"/>
                  <a:pt x="9124" y="21293"/>
                  <a:pt x="8832" y="20669"/>
                </a:cubicBezTo>
                <a:cubicBezTo>
                  <a:pt x="8707" y="20403"/>
                  <a:pt x="8712" y="20301"/>
                  <a:pt x="8856" y="20162"/>
                </a:cubicBezTo>
                <a:cubicBezTo>
                  <a:pt x="9144" y="19881"/>
                  <a:pt x="10009" y="20278"/>
                  <a:pt x="10009" y="20692"/>
                </a:cubicBezTo>
                <a:cubicBezTo>
                  <a:pt x="10009" y="20869"/>
                  <a:pt x="10134" y="21090"/>
                  <a:pt x="10300" y="21203"/>
                </a:cubicBezTo>
                <a:cubicBezTo>
                  <a:pt x="10617" y="21419"/>
                  <a:pt x="11790" y="21479"/>
                  <a:pt x="11912" y="21286"/>
                </a:cubicBezTo>
                <a:cubicBezTo>
                  <a:pt x="11953" y="21222"/>
                  <a:pt x="11885" y="20997"/>
                  <a:pt x="11759" y="20784"/>
                </a:cubicBezTo>
                <a:cubicBezTo>
                  <a:pt x="11541" y="20414"/>
                  <a:pt x="11542" y="20386"/>
                  <a:pt x="11790" y="20119"/>
                </a:cubicBezTo>
                <a:cubicBezTo>
                  <a:pt x="11933" y="19966"/>
                  <a:pt x="12226" y="19770"/>
                  <a:pt x="12443" y="19684"/>
                </a:cubicBezTo>
                <a:cubicBezTo>
                  <a:pt x="12786" y="19548"/>
                  <a:pt x="12888" y="19563"/>
                  <a:pt x="13235" y="19796"/>
                </a:cubicBezTo>
                <a:cubicBezTo>
                  <a:pt x="13865" y="20219"/>
                  <a:pt x="14359" y="20711"/>
                  <a:pt x="14359" y="20917"/>
                </a:cubicBezTo>
                <a:cubicBezTo>
                  <a:pt x="14359" y="21306"/>
                  <a:pt x="14827" y="21548"/>
                  <a:pt x="15498" y="21506"/>
                </a:cubicBezTo>
                <a:cubicBezTo>
                  <a:pt x="16053" y="21472"/>
                  <a:pt x="16133" y="21433"/>
                  <a:pt x="16097" y="21210"/>
                </a:cubicBezTo>
                <a:cubicBezTo>
                  <a:pt x="16000" y="20608"/>
                  <a:pt x="16018" y="20471"/>
                  <a:pt x="16205" y="20385"/>
                </a:cubicBezTo>
                <a:cubicBezTo>
                  <a:pt x="16313" y="20335"/>
                  <a:pt x="16596" y="20198"/>
                  <a:pt x="16835" y="20082"/>
                </a:cubicBezTo>
                <a:cubicBezTo>
                  <a:pt x="17385" y="19815"/>
                  <a:pt x="17498" y="20007"/>
                  <a:pt x="17199" y="20703"/>
                </a:cubicBezTo>
                <a:cubicBezTo>
                  <a:pt x="16959" y="21261"/>
                  <a:pt x="16971" y="21288"/>
                  <a:pt x="17476" y="21302"/>
                </a:cubicBezTo>
                <a:cubicBezTo>
                  <a:pt x="18255" y="21324"/>
                  <a:pt x="18710" y="20941"/>
                  <a:pt x="18710" y="20263"/>
                </a:cubicBezTo>
                <a:cubicBezTo>
                  <a:pt x="18710" y="20136"/>
                  <a:pt x="18827" y="19929"/>
                  <a:pt x="18972" y="19801"/>
                </a:cubicBezTo>
                <a:cubicBezTo>
                  <a:pt x="19117" y="19674"/>
                  <a:pt x="19236" y="19460"/>
                  <a:pt x="19236" y="19328"/>
                </a:cubicBezTo>
                <a:cubicBezTo>
                  <a:pt x="19236" y="19088"/>
                  <a:pt x="19374" y="18832"/>
                  <a:pt x="19998" y="17913"/>
                </a:cubicBezTo>
                <a:cubicBezTo>
                  <a:pt x="20240" y="17556"/>
                  <a:pt x="20299" y="17347"/>
                  <a:pt x="20231" y="17081"/>
                </a:cubicBezTo>
                <a:cubicBezTo>
                  <a:pt x="20027" y="16290"/>
                  <a:pt x="20173" y="14497"/>
                  <a:pt x="20475" y="14077"/>
                </a:cubicBezTo>
                <a:cubicBezTo>
                  <a:pt x="20716" y="13743"/>
                  <a:pt x="20746" y="13242"/>
                  <a:pt x="20555" y="12754"/>
                </a:cubicBezTo>
                <a:cubicBezTo>
                  <a:pt x="20456" y="12502"/>
                  <a:pt x="20473" y="12346"/>
                  <a:pt x="20624" y="12122"/>
                </a:cubicBezTo>
                <a:cubicBezTo>
                  <a:pt x="20750" y="11935"/>
                  <a:pt x="20816" y="11569"/>
                  <a:pt x="20803" y="11136"/>
                </a:cubicBezTo>
                <a:cubicBezTo>
                  <a:pt x="20791" y="10756"/>
                  <a:pt x="20797" y="10209"/>
                  <a:pt x="20816" y="9922"/>
                </a:cubicBezTo>
                <a:cubicBezTo>
                  <a:pt x="20835" y="9621"/>
                  <a:pt x="20753" y="9221"/>
                  <a:pt x="20624" y="8980"/>
                </a:cubicBezTo>
                <a:cubicBezTo>
                  <a:pt x="20409" y="8576"/>
                  <a:pt x="20412" y="8550"/>
                  <a:pt x="20675" y="8277"/>
                </a:cubicBezTo>
                <a:cubicBezTo>
                  <a:pt x="20961" y="7981"/>
                  <a:pt x="21044" y="7263"/>
                  <a:pt x="20830" y="6934"/>
                </a:cubicBezTo>
                <a:cubicBezTo>
                  <a:pt x="20754" y="6818"/>
                  <a:pt x="20801" y="6616"/>
                  <a:pt x="20963" y="6357"/>
                </a:cubicBezTo>
                <a:cubicBezTo>
                  <a:pt x="21349" y="5742"/>
                  <a:pt x="21246" y="4889"/>
                  <a:pt x="20717" y="4320"/>
                </a:cubicBezTo>
                <a:cubicBezTo>
                  <a:pt x="20574" y="4167"/>
                  <a:pt x="20514" y="3906"/>
                  <a:pt x="20537" y="3540"/>
                </a:cubicBezTo>
                <a:cubicBezTo>
                  <a:pt x="20565" y="3092"/>
                  <a:pt x="20510" y="2933"/>
                  <a:pt x="20236" y="2681"/>
                </a:cubicBezTo>
                <a:cubicBezTo>
                  <a:pt x="19964" y="2430"/>
                  <a:pt x="19899" y="2249"/>
                  <a:pt x="19897" y="1726"/>
                </a:cubicBezTo>
                <a:cubicBezTo>
                  <a:pt x="19894" y="683"/>
                  <a:pt x="19298" y="187"/>
                  <a:pt x="18691" y="720"/>
                </a:cubicBezTo>
                <a:cubicBezTo>
                  <a:pt x="18379" y="995"/>
                  <a:pt x="17452" y="1059"/>
                  <a:pt x="17248" y="822"/>
                </a:cubicBezTo>
                <a:cubicBezTo>
                  <a:pt x="17163" y="722"/>
                  <a:pt x="16948" y="641"/>
                  <a:pt x="16769" y="641"/>
                </a:cubicBezTo>
                <a:cubicBezTo>
                  <a:pt x="16590" y="641"/>
                  <a:pt x="16292" y="526"/>
                  <a:pt x="16108" y="385"/>
                </a:cubicBezTo>
                <a:cubicBezTo>
                  <a:pt x="15710" y="80"/>
                  <a:pt x="14728" y="44"/>
                  <a:pt x="14226" y="316"/>
                </a:cubicBezTo>
                <a:cubicBezTo>
                  <a:pt x="13931" y="475"/>
                  <a:pt x="13866" y="467"/>
                  <a:pt x="13614" y="238"/>
                </a:cubicBezTo>
                <a:cubicBezTo>
                  <a:pt x="13469" y="106"/>
                  <a:pt x="13306" y="35"/>
                  <a:pt x="13106" y="20"/>
                </a:cubicBezTo>
                <a:close/>
              </a:path>
            </a:pathLst>
          </a:custGeom>
          <a:ln w="25400">
            <a:miter lim="400000"/>
          </a:ln>
        </p:spPr>
      </p:pic>
      <p:sp>
        <p:nvSpPr>
          <p:cNvPr id="230" name="สี่เหลี่ยมมุมมน"/>
          <p:cNvSpPr/>
          <p:nvPr/>
        </p:nvSpPr>
        <p:spPr>
          <a:xfrm>
            <a:off x="3759012" y="6492832"/>
            <a:ext cx="4199998" cy="1762564"/>
          </a:xfrm>
          <a:prstGeom prst="roundRect">
            <a:avLst>
              <a:gd name="adj" fmla="val 50000"/>
            </a:avLst>
          </a:prstGeom>
          <a:solidFill>
            <a:srgbClr val="E0B371"/>
          </a:solidFill>
          <a:ln w="25400"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31" name="สี่เหลี่ยมมุมมน"/>
          <p:cNvSpPr/>
          <p:nvPr/>
        </p:nvSpPr>
        <p:spPr>
          <a:xfrm>
            <a:off x="18070056" y="6492832"/>
            <a:ext cx="3566473" cy="1762564"/>
          </a:xfrm>
          <a:prstGeom prst="roundRect">
            <a:avLst>
              <a:gd name="adj" fmla="val 38173"/>
            </a:avLst>
          </a:prstGeom>
          <a:solidFill>
            <a:srgbClr val="E0B371"/>
          </a:solidFill>
          <a:ln w="25400"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32" name="คำ"/>
          <p:cNvSpPr txBox="1"/>
          <p:nvPr/>
        </p:nvSpPr>
        <p:spPr>
          <a:xfrm>
            <a:off x="4440594" y="5891016"/>
            <a:ext cx="2836833" cy="28017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12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คำ</a:t>
            </a:r>
          </a:p>
        </p:txBody>
      </p:sp>
      <p:sp>
        <p:nvSpPr>
          <p:cNvPr id="233" name="แก้ไข"/>
          <p:cNvSpPr txBox="1"/>
          <p:nvPr/>
        </p:nvSpPr>
        <p:spPr>
          <a:xfrm>
            <a:off x="18437838" y="6272629"/>
            <a:ext cx="2830911" cy="238006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4179" tIns="104179" rIns="104179" bIns="104179" anchor="ctr">
            <a:spAutoFit/>
          </a:bodyPr>
          <a:lstStyle>
            <a:lvl1pPr>
              <a:defRPr sz="10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แก้ไข</a:t>
            </a:r>
          </a:p>
        </p:txBody>
      </p:sp>
      <p:sp>
        <p:nvSpPr>
          <p:cNvPr id="234" name="สี่เหลี่ยมมุมมน"/>
          <p:cNvSpPr/>
          <p:nvPr/>
        </p:nvSpPr>
        <p:spPr>
          <a:xfrm>
            <a:off x="1350745" y="11285241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35" name="วงกลม"/>
          <p:cNvSpPr/>
          <p:nvPr/>
        </p:nvSpPr>
        <p:spPr>
          <a:xfrm>
            <a:off x="11417300" y="11365286"/>
            <a:ext cx="1905000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36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559658" y="11217648"/>
            <a:ext cx="2428038" cy="2200317"/>
          </a:xfrm>
          <a:prstGeom prst="rect">
            <a:avLst/>
          </a:prstGeom>
          <a:ln w="25400">
            <a:miter lim="400000"/>
          </a:ln>
        </p:spPr>
      </p:pic>
      <p:pic>
        <p:nvPicPr>
          <p:cNvPr id="237" name="girl reading book.jpeg" descr="girl reading book.jpeg"/>
          <p:cNvPicPr>
            <a:picLocks noChangeAspect="1"/>
          </p:cNvPicPr>
          <p:nvPr/>
        </p:nvPicPr>
        <p:blipFill>
          <a:blip r:embed="rId5">
            <a:extLst/>
          </a:blip>
          <a:srcRect l="664" t="1170" r="2265" b="1086"/>
          <a:stretch>
            <a:fillRect/>
          </a:stretch>
        </p:blipFill>
        <p:spPr>
          <a:xfrm flipH="1">
            <a:off x="393554" y="576499"/>
            <a:ext cx="5567392" cy="4588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5" h="21590" fill="norm" stroke="1" extrusionOk="0">
                <a:moveTo>
                  <a:pt x="8686" y="0"/>
                </a:moveTo>
                <a:cubicBezTo>
                  <a:pt x="7694" y="2"/>
                  <a:pt x="6863" y="214"/>
                  <a:pt x="6047" y="672"/>
                </a:cubicBezTo>
                <a:lnTo>
                  <a:pt x="5675" y="882"/>
                </a:lnTo>
                <a:lnTo>
                  <a:pt x="5533" y="704"/>
                </a:lnTo>
                <a:cubicBezTo>
                  <a:pt x="5347" y="471"/>
                  <a:pt x="5023" y="277"/>
                  <a:pt x="4767" y="247"/>
                </a:cubicBezTo>
                <a:cubicBezTo>
                  <a:pt x="4134" y="173"/>
                  <a:pt x="3629" y="732"/>
                  <a:pt x="3483" y="1666"/>
                </a:cubicBezTo>
                <a:cubicBezTo>
                  <a:pt x="3439" y="1942"/>
                  <a:pt x="3390" y="2098"/>
                  <a:pt x="3326" y="2161"/>
                </a:cubicBezTo>
                <a:cubicBezTo>
                  <a:pt x="3208" y="2277"/>
                  <a:pt x="3060" y="2233"/>
                  <a:pt x="2996" y="2062"/>
                </a:cubicBezTo>
                <a:cubicBezTo>
                  <a:pt x="2932" y="1892"/>
                  <a:pt x="2873" y="1922"/>
                  <a:pt x="2749" y="2185"/>
                </a:cubicBezTo>
                <a:cubicBezTo>
                  <a:pt x="2497" y="2724"/>
                  <a:pt x="2727" y="3593"/>
                  <a:pt x="3214" y="3941"/>
                </a:cubicBezTo>
                <a:cubicBezTo>
                  <a:pt x="3421" y="4088"/>
                  <a:pt x="3452" y="4193"/>
                  <a:pt x="3297" y="4228"/>
                </a:cubicBezTo>
                <a:cubicBezTo>
                  <a:pt x="3162" y="4259"/>
                  <a:pt x="3092" y="4351"/>
                  <a:pt x="2979" y="4646"/>
                </a:cubicBezTo>
                <a:cubicBezTo>
                  <a:pt x="2820" y="5065"/>
                  <a:pt x="2795" y="5365"/>
                  <a:pt x="2909" y="5513"/>
                </a:cubicBezTo>
                <a:lnTo>
                  <a:pt x="3002" y="5634"/>
                </a:lnTo>
                <a:lnTo>
                  <a:pt x="2912" y="6264"/>
                </a:lnTo>
                <a:cubicBezTo>
                  <a:pt x="2808" y="6999"/>
                  <a:pt x="2791" y="8103"/>
                  <a:pt x="2872" y="8759"/>
                </a:cubicBezTo>
                <a:cubicBezTo>
                  <a:pt x="2991" y="9718"/>
                  <a:pt x="3351" y="10728"/>
                  <a:pt x="3811" y="11397"/>
                </a:cubicBezTo>
                <a:cubicBezTo>
                  <a:pt x="3953" y="11603"/>
                  <a:pt x="4117" y="11859"/>
                  <a:pt x="4178" y="11965"/>
                </a:cubicBezTo>
                <a:cubicBezTo>
                  <a:pt x="4343" y="12254"/>
                  <a:pt x="4850" y="12881"/>
                  <a:pt x="5095" y="13100"/>
                </a:cubicBezTo>
                <a:cubicBezTo>
                  <a:pt x="5236" y="13226"/>
                  <a:pt x="5297" y="13312"/>
                  <a:pt x="5269" y="13347"/>
                </a:cubicBezTo>
                <a:cubicBezTo>
                  <a:pt x="5206" y="13423"/>
                  <a:pt x="4265" y="13664"/>
                  <a:pt x="4156" y="13631"/>
                </a:cubicBezTo>
                <a:cubicBezTo>
                  <a:pt x="4106" y="13616"/>
                  <a:pt x="3821" y="13716"/>
                  <a:pt x="3524" y="13853"/>
                </a:cubicBezTo>
                <a:cubicBezTo>
                  <a:pt x="3227" y="13990"/>
                  <a:pt x="2970" y="14101"/>
                  <a:pt x="2952" y="14101"/>
                </a:cubicBezTo>
                <a:cubicBezTo>
                  <a:pt x="2933" y="14101"/>
                  <a:pt x="2821" y="14018"/>
                  <a:pt x="2703" y="13916"/>
                </a:cubicBezTo>
                <a:cubicBezTo>
                  <a:pt x="2300" y="13569"/>
                  <a:pt x="2329" y="13572"/>
                  <a:pt x="1890" y="13862"/>
                </a:cubicBezTo>
                <a:cubicBezTo>
                  <a:pt x="1129" y="14366"/>
                  <a:pt x="76" y="15179"/>
                  <a:pt x="6" y="15317"/>
                </a:cubicBezTo>
                <a:cubicBezTo>
                  <a:pt x="-34" y="15395"/>
                  <a:pt x="102" y="15544"/>
                  <a:pt x="1115" y="16537"/>
                </a:cubicBezTo>
                <a:cubicBezTo>
                  <a:pt x="2037" y="17439"/>
                  <a:pt x="3426" y="18714"/>
                  <a:pt x="3997" y="19181"/>
                </a:cubicBezTo>
                <a:cubicBezTo>
                  <a:pt x="4353" y="19473"/>
                  <a:pt x="4451" y="19528"/>
                  <a:pt x="4563" y="19504"/>
                </a:cubicBezTo>
                <a:cubicBezTo>
                  <a:pt x="4905" y="19429"/>
                  <a:pt x="7154" y="17946"/>
                  <a:pt x="7154" y="17795"/>
                </a:cubicBezTo>
                <a:cubicBezTo>
                  <a:pt x="7154" y="17718"/>
                  <a:pt x="6849" y="17336"/>
                  <a:pt x="6786" y="17336"/>
                </a:cubicBezTo>
                <a:cubicBezTo>
                  <a:pt x="6770" y="17336"/>
                  <a:pt x="6696" y="17205"/>
                  <a:pt x="6622" y="17046"/>
                </a:cubicBezTo>
                <a:cubicBezTo>
                  <a:pt x="6378" y="16521"/>
                  <a:pt x="5971" y="16166"/>
                  <a:pt x="5324" y="15913"/>
                </a:cubicBezTo>
                <a:cubicBezTo>
                  <a:pt x="5113" y="15830"/>
                  <a:pt x="4918" y="15736"/>
                  <a:pt x="4891" y="15704"/>
                </a:cubicBezTo>
                <a:cubicBezTo>
                  <a:pt x="4805" y="15598"/>
                  <a:pt x="4888" y="15471"/>
                  <a:pt x="5045" y="15470"/>
                </a:cubicBezTo>
                <a:cubicBezTo>
                  <a:pt x="5422" y="15467"/>
                  <a:pt x="6663" y="15028"/>
                  <a:pt x="7348" y="14654"/>
                </a:cubicBezTo>
                <a:cubicBezTo>
                  <a:pt x="7647" y="14491"/>
                  <a:pt x="7649" y="14492"/>
                  <a:pt x="7952" y="14568"/>
                </a:cubicBezTo>
                <a:cubicBezTo>
                  <a:pt x="8120" y="14610"/>
                  <a:pt x="8367" y="14661"/>
                  <a:pt x="8500" y="14682"/>
                </a:cubicBezTo>
                <a:cubicBezTo>
                  <a:pt x="8694" y="14713"/>
                  <a:pt x="8747" y="14743"/>
                  <a:pt x="8767" y="14835"/>
                </a:cubicBezTo>
                <a:cubicBezTo>
                  <a:pt x="8781" y="14899"/>
                  <a:pt x="8869" y="15136"/>
                  <a:pt x="8962" y="15362"/>
                </a:cubicBezTo>
                <a:cubicBezTo>
                  <a:pt x="9389" y="16398"/>
                  <a:pt x="10281" y="17282"/>
                  <a:pt x="10901" y="17282"/>
                </a:cubicBezTo>
                <a:cubicBezTo>
                  <a:pt x="11141" y="17282"/>
                  <a:pt x="11511" y="17039"/>
                  <a:pt x="11873" y="16647"/>
                </a:cubicBezTo>
                <a:cubicBezTo>
                  <a:pt x="12150" y="16346"/>
                  <a:pt x="12154" y="16344"/>
                  <a:pt x="12284" y="16426"/>
                </a:cubicBezTo>
                <a:cubicBezTo>
                  <a:pt x="12415" y="16509"/>
                  <a:pt x="12418" y="16508"/>
                  <a:pt x="12654" y="16215"/>
                </a:cubicBezTo>
                <a:cubicBezTo>
                  <a:pt x="12952" y="15846"/>
                  <a:pt x="13134" y="15517"/>
                  <a:pt x="13202" y="15229"/>
                </a:cubicBezTo>
                <a:cubicBezTo>
                  <a:pt x="13281" y="14890"/>
                  <a:pt x="13307" y="14870"/>
                  <a:pt x="13637" y="14869"/>
                </a:cubicBezTo>
                <a:cubicBezTo>
                  <a:pt x="14083" y="14867"/>
                  <a:pt x="14847" y="14729"/>
                  <a:pt x="15486" y="14536"/>
                </a:cubicBezTo>
                <a:cubicBezTo>
                  <a:pt x="15963" y="14393"/>
                  <a:pt x="16104" y="14372"/>
                  <a:pt x="16359" y="14402"/>
                </a:cubicBezTo>
                <a:cubicBezTo>
                  <a:pt x="16527" y="14422"/>
                  <a:pt x="16662" y="14417"/>
                  <a:pt x="16662" y="14393"/>
                </a:cubicBezTo>
                <a:cubicBezTo>
                  <a:pt x="16661" y="14368"/>
                  <a:pt x="16631" y="14287"/>
                  <a:pt x="16596" y="14212"/>
                </a:cubicBezTo>
                <a:cubicBezTo>
                  <a:pt x="16560" y="14136"/>
                  <a:pt x="16531" y="14057"/>
                  <a:pt x="16530" y="14034"/>
                </a:cubicBezTo>
                <a:cubicBezTo>
                  <a:pt x="16529" y="14012"/>
                  <a:pt x="16974" y="13722"/>
                  <a:pt x="17519" y="13390"/>
                </a:cubicBezTo>
                <a:cubicBezTo>
                  <a:pt x="18108" y="13032"/>
                  <a:pt x="18511" y="12754"/>
                  <a:pt x="18511" y="12708"/>
                </a:cubicBezTo>
                <a:cubicBezTo>
                  <a:pt x="18511" y="12663"/>
                  <a:pt x="18912" y="12379"/>
                  <a:pt x="19480" y="12023"/>
                </a:cubicBezTo>
                <a:cubicBezTo>
                  <a:pt x="20432" y="11426"/>
                  <a:pt x="20456" y="11416"/>
                  <a:pt x="20754" y="11416"/>
                </a:cubicBezTo>
                <a:cubicBezTo>
                  <a:pt x="21348" y="11415"/>
                  <a:pt x="21566" y="11241"/>
                  <a:pt x="21518" y="10805"/>
                </a:cubicBezTo>
                <a:cubicBezTo>
                  <a:pt x="21485" y="10510"/>
                  <a:pt x="21331" y="10322"/>
                  <a:pt x="20904" y="10053"/>
                </a:cubicBezTo>
                <a:cubicBezTo>
                  <a:pt x="20270" y="9653"/>
                  <a:pt x="19926" y="9585"/>
                  <a:pt x="19482" y="9771"/>
                </a:cubicBezTo>
                <a:cubicBezTo>
                  <a:pt x="19339" y="9831"/>
                  <a:pt x="19203" y="9865"/>
                  <a:pt x="19180" y="9847"/>
                </a:cubicBezTo>
                <a:cubicBezTo>
                  <a:pt x="19130" y="9810"/>
                  <a:pt x="19156" y="9562"/>
                  <a:pt x="19284" y="8884"/>
                </a:cubicBezTo>
                <a:cubicBezTo>
                  <a:pt x="19364" y="8460"/>
                  <a:pt x="19393" y="8387"/>
                  <a:pt x="19546" y="8226"/>
                </a:cubicBezTo>
                <a:cubicBezTo>
                  <a:pt x="19641" y="8127"/>
                  <a:pt x="19787" y="7996"/>
                  <a:pt x="19870" y="7935"/>
                </a:cubicBezTo>
                <a:cubicBezTo>
                  <a:pt x="20080" y="7781"/>
                  <a:pt x="20081" y="7667"/>
                  <a:pt x="19876" y="7418"/>
                </a:cubicBezTo>
                <a:cubicBezTo>
                  <a:pt x="19632" y="7121"/>
                  <a:pt x="19305" y="7012"/>
                  <a:pt x="18764" y="7044"/>
                </a:cubicBezTo>
                <a:cubicBezTo>
                  <a:pt x="18205" y="7078"/>
                  <a:pt x="18046" y="7175"/>
                  <a:pt x="17926" y="7562"/>
                </a:cubicBezTo>
                <a:cubicBezTo>
                  <a:pt x="17876" y="7722"/>
                  <a:pt x="17792" y="7995"/>
                  <a:pt x="17739" y="8168"/>
                </a:cubicBezTo>
                <a:cubicBezTo>
                  <a:pt x="17567" y="8727"/>
                  <a:pt x="17476" y="8825"/>
                  <a:pt x="17091" y="8871"/>
                </a:cubicBezTo>
                <a:cubicBezTo>
                  <a:pt x="16992" y="8882"/>
                  <a:pt x="16604" y="8978"/>
                  <a:pt x="16227" y="9085"/>
                </a:cubicBezTo>
                <a:cubicBezTo>
                  <a:pt x="15559" y="9275"/>
                  <a:pt x="15539" y="9277"/>
                  <a:pt x="15382" y="9186"/>
                </a:cubicBezTo>
                <a:lnTo>
                  <a:pt x="15221" y="9093"/>
                </a:lnTo>
                <a:lnTo>
                  <a:pt x="15063" y="9280"/>
                </a:lnTo>
                <a:cubicBezTo>
                  <a:pt x="14832" y="9552"/>
                  <a:pt x="14801" y="9467"/>
                  <a:pt x="14882" y="8783"/>
                </a:cubicBezTo>
                <a:cubicBezTo>
                  <a:pt x="14919" y="8468"/>
                  <a:pt x="14966" y="8024"/>
                  <a:pt x="14984" y="7799"/>
                </a:cubicBezTo>
                <a:lnTo>
                  <a:pt x="15018" y="7390"/>
                </a:lnTo>
                <a:lnTo>
                  <a:pt x="15336" y="7382"/>
                </a:lnTo>
                <a:cubicBezTo>
                  <a:pt x="15735" y="7372"/>
                  <a:pt x="16062" y="7209"/>
                  <a:pt x="16284" y="6910"/>
                </a:cubicBezTo>
                <a:cubicBezTo>
                  <a:pt x="16553" y="6548"/>
                  <a:pt x="16640" y="6154"/>
                  <a:pt x="16528" y="5797"/>
                </a:cubicBezTo>
                <a:lnTo>
                  <a:pt x="16482" y="5651"/>
                </a:lnTo>
                <a:lnTo>
                  <a:pt x="16401" y="5774"/>
                </a:lnTo>
                <a:cubicBezTo>
                  <a:pt x="16338" y="5869"/>
                  <a:pt x="16291" y="5888"/>
                  <a:pt x="16200" y="5860"/>
                </a:cubicBezTo>
                <a:cubicBezTo>
                  <a:pt x="16000" y="5799"/>
                  <a:pt x="15967" y="5647"/>
                  <a:pt x="16074" y="5263"/>
                </a:cubicBezTo>
                <a:cubicBezTo>
                  <a:pt x="16301" y="4445"/>
                  <a:pt x="16087" y="3618"/>
                  <a:pt x="15566" y="3294"/>
                </a:cubicBezTo>
                <a:cubicBezTo>
                  <a:pt x="15300" y="3129"/>
                  <a:pt x="14937" y="3106"/>
                  <a:pt x="14629" y="3233"/>
                </a:cubicBezTo>
                <a:lnTo>
                  <a:pt x="14375" y="3337"/>
                </a:lnTo>
                <a:lnTo>
                  <a:pt x="14170" y="3055"/>
                </a:lnTo>
                <a:cubicBezTo>
                  <a:pt x="13939" y="2737"/>
                  <a:pt x="13638" y="2536"/>
                  <a:pt x="13386" y="2536"/>
                </a:cubicBezTo>
                <a:cubicBezTo>
                  <a:pt x="13233" y="2536"/>
                  <a:pt x="13193" y="2505"/>
                  <a:pt x="12996" y="2208"/>
                </a:cubicBezTo>
                <a:cubicBezTo>
                  <a:pt x="12504" y="1468"/>
                  <a:pt x="11563" y="752"/>
                  <a:pt x="10549" y="349"/>
                </a:cubicBezTo>
                <a:cubicBezTo>
                  <a:pt x="9843" y="69"/>
                  <a:pt x="9469" y="-1"/>
                  <a:pt x="8686" y="0"/>
                </a:cubicBezTo>
                <a:close/>
                <a:moveTo>
                  <a:pt x="9594" y="17937"/>
                </a:moveTo>
                <a:cubicBezTo>
                  <a:pt x="9552" y="17938"/>
                  <a:pt x="6823" y="19600"/>
                  <a:pt x="6671" y="19717"/>
                </a:cubicBezTo>
                <a:cubicBezTo>
                  <a:pt x="6666" y="19721"/>
                  <a:pt x="6655" y="19916"/>
                  <a:pt x="6648" y="20152"/>
                </a:cubicBezTo>
                <a:lnTo>
                  <a:pt x="6636" y="20581"/>
                </a:lnTo>
                <a:lnTo>
                  <a:pt x="7807" y="21093"/>
                </a:lnTo>
                <a:cubicBezTo>
                  <a:pt x="8451" y="21375"/>
                  <a:pt x="9009" y="21599"/>
                  <a:pt x="9046" y="21590"/>
                </a:cubicBezTo>
                <a:cubicBezTo>
                  <a:pt x="9084" y="21581"/>
                  <a:pt x="9657" y="21107"/>
                  <a:pt x="10320" y="20537"/>
                </a:cubicBezTo>
                <a:lnTo>
                  <a:pt x="11524" y="19500"/>
                </a:lnTo>
                <a:lnTo>
                  <a:pt x="11524" y="19171"/>
                </a:lnTo>
                <a:lnTo>
                  <a:pt x="11524" y="18843"/>
                </a:lnTo>
                <a:lnTo>
                  <a:pt x="10590" y="18389"/>
                </a:lnTo>
                <a:cubicBezTo>
                  <a:pt x="10076" y="18139"/>
                  <a:pt x="9627" y="17936"/>
                  <a:pt x="9594" y="17937"/>
                </a:cubicBezTo>
                <a:close/>
              </a:path>
            </a:pathLst>
          </a:custGeom>
          <a:ln w="25400">
            <a:miter lim="400000"/>
          </a:ln>
        </p:spPr>
      </p:pic>
      <p:sp>
        <p:nvSpPr>
          <p:cNvPr id="238" name="สี่เหลี่ยมมุมมน"/>
          <p:cNvSpPr/>
          <p:nvPr/>
        </p:nvSpPr>
        <p:spPr>
          <a:xfrm>
            <a:off x="15129665" y="11285241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39" name="สี่เหลี่ยมมุมมน"/>
          <p:cNvSpPr/>
          <p:nvPr/>
        </p:nvSpPr>
        <p:spPr>
          <a:xfrm>
            <a:off x="1350744" y="14052452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40" name="วงกลม"/>
          <p:cNvSpPr/>
          <p:nvPr/>
        </p:nvSpPr>
        <p:spPr>
          <a:xfrm>
            <a:off x="11417299" y="14132497"/>
            <a:ext cx="1905001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41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559658" y="13984860"/>
            <a:ext cx="2428037" cy="2200316"/>
          </a:xfrm>
          <a:prstGeom prst="rect">
            <a:avLst/>
          </a:prstGeom>
          <a:ln w="25400">
            <a:miter lim="400000"/>
          </a:ln>
        </p:spPr>
      </p:pic>
      <p:sp>
        <p:nvSpPr>
          <p:cNvPr id="242" name="สี่เหลี่ยมมุมมน"/>
          <p:cNvSpPr/>
          <p:nvPr/>
        </p:nvSpPr>
        <p:spPr>
          <a:xfrm>
            <a:off x="15129665" y="14052452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43" name="สี่เหลี่ยมมุมมน"/>
          <p:cNvSpPr/>
          <p:nvPr/>
        </p:nvSpPr>
        <p:spPr>
          <a:xfrm>
            <a:off x="1440323" y="16819664"/>
            <a:ext cx="9447256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44" name="วงกลม"/>
          <p:cNvSpPr/>
          <p:nvPr/>
        </p:nvSpPr>
        <p:spPr>
          <a:xfrm>
            <a:off x="11506877" y="16899709"/>
            <a:ext cx="1905001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45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649236" y="16752071"/>
            <a:ext cx="2428038" cy="2200316"/>
          </a:xfrm>
          <a:prstGeom prst="rect">
            <a:avLst/>
          </a:prstGeom>
          <a:ln w="25400">
            <a:miter lim="400000"/>
          </a:ln>
        </p:spPr>
      </p:pic>
      <p:sp>
        <p:nvSpPr>
          <p:cNvPr id="246" name="สี่เหลี่ยมมุมมน"/>
          <p:cNvSpPr/>
          <p:nvPr/>
        </p:nvSpPr>
        <p:spPr>
          <a:xfrm>
            <a:off x="15219243" y="16819664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47" name="สี่เหลี่ยมมุมมน"/>
          <p:cNvSpPr/>
          <p:nvPr/>
        </p:nvSpPr>
        <p:spPr>
          <a:xfrm>
            <a:off x="1440323" y="19586875"/>
            <a:ext cx="9447256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48" name="วงกลม"/>
          <p:cNvSpPr/>
          <p:nvPr/>
        </p:nvSpPr>
        <p:spPr>
          <a:xfrm>
            <a:off x="11506877" y="19666920"/>
            <a:ext cx="1905001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49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649236" y="19519283"/>
            <a:ext cx="2428038" cy="2200317"/>
          </a:xfrm>
          <a:prstGeom prst="rect">
            <a:avLst/>
          </a:prstGeom>
          <a:ln w="25400">
            <a:miter lim="400000"/>
          </a:ln>
        </p:spPr>
      </p:pic>
      <p:sp>
        <p:nvSpPr>
          <p:cNvPr id="250" name="สี่เหลี่ยมมุมมน"/>
          <p:cNvSpPr/>
          <p:nvPr/>
        </p:nvSpPr>
        <p:spPr>
          <a:xfrm>
            <a:off x="15219243" y="19586875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51" name="สี่เหลี่ยมมุมมน"/>
          <p:cNvSpPr/>
          <p:nvPr/>
        </p:nvSpPr>
        <p:spPr>
          <a:xfrm>
            <a:off x="1440323" y="22354088"/>
            <a:ext cx="9447256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52" name="วงกลม"/>
          <p:cNvSpPr/>
          <p:nvPr/>
        </p:nvSpPr>
        <p:spPr>
          <a:xfrm>
            <a:off x="11506877" y="22434132"/>
            <a:ext cx="1905001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53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649236" y="22286494"/>
            <a:ext cx="2428038" cy="2200317"/>
          </a:xfrm>
          <a:prstGeom prst="rect">
            <a:avLst/>
          </a:prstGeom>
          <a:ln w="25400">
            <a:miter lim="400000"/>
          </a:ln>
        </p:spPr>
      </p:pic>
      <p:sp>
        <p:nvSpPr>
          <p:cNvPr id="254" name="สี่เหลี่ยมมุมมน"/>
          <p:cNvSpPr/>
          <p:nvPr/>
        </p:nvSpPr>
        <p:spPr>
          <a:xfrm>
            <a:off x="15219243" y="22354088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55" name="สี่เหลี่ยมมุมมน"/>
          <p:cNvSpPr/>
          <p:nvPr/>
        </p:nvSpPr>
        <p:spPr>
          <a:xfrm>
            <a:off x="1440323" y="25169841"/>
            <a:ext cx="9447256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56" name="วงกลม"/>
          <p:cNvSpPr/>
          <p:nvPr/>
        </p:nvSpPr>
        <p:spPr>
          <a:xfrm>
            <a:off x="11506877" y="25249886"/>
            <a:ext cx="1905001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57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649236" y="25102248"/>
            <a:ext cx="2428038" cy="2200316"/>
          </a:xfrm>
          <a:prstGeom prst="rect">
            <a:avLst/>
          </a:prstGeom>
          <a:ln w="25400">
            <a:miter lim="400000"/>
          </a:ln>
        </p:spPr>
      </p:pic>
      <p:sp>
        <p:nvSpPr>
          <p:cNvPr id="258" name="สี่เหลี่ยมมุมมน"/>
          <p:cNvSpPr/>
          <p:nvPr/>
        </p:nvSpPr>
        <p:spPr>
          <a:xfrm>
            <a:off x="15219243" y="25169841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59" name="สี่เหลี่ยมมุมมน"/>
          <p:cNvSpPr/>
          <p:nvPr/>
        </p:nvSpPr>
        <p:spPr>
          <a:xfrm>
            <a:off x="1440323" y="28053934"/>
            <a:ext cx="9447256" cy="2113633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60" name="วงกลม"/>
          <p:cNvSpPr/>
          <p:nvPr/>
        </p:nvSpPr>
        <p:spPr>
          <a:xfrm>
            <a:off x="11506877" y="28133978"/>
            <a:ext cx="1905001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61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649236" y="27986342"/>
            <a:ext cx="2428038" cy="2200316"/>
          </a:xfrm>
          <a:prstGeom prst="rect">
            <a:avLst/>
          </a:prstGeom>
          <a:ln w="25400">
            <a:miter lim="400000"/>
          </a:ln>
        </p:spPr>
      </p:pic>
      <p:sp>
        <p:nvSpPr>
          <p:cNvPr id="262" name="สี่เหลี่ยมมุมมน"/>
          <p:cNvSpPr/>
          <p:nvPr/>
        </p:nvSpPr>
        <p:spPr>
          <a:xfrm>
            <a:off x="15219243" y="28053934"/>
            <a:ext cx="9447257" cy="2113633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63" name="สี่เหลี่ยมมุมมน"/>
          <p:cNvSpPr/>
          <p:nvPr/>
        </p:nvSpPr>
        <p:spPr>
          <a:xfrm>
            <a:off x="1578708" y="30925597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64" name="วงกลม"/>
          <p:cNvSpPr/>
          <p:nvPr/>
        </p:nvSpPr>
        <p:spPr>
          <a:xfrm>
            <a:off x="11645263" y="31005642"/>
            <a:ext cx="1905001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65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787622" y="30858005"/>
            <a:ext cx="2428038" cy="2200317"/>
          </a:xfrm>
          <a:prstGeom prst="rect">
            <a:avLst/>
          </a:prstGeom>
          <a:ln w="25400">
            <a:miter lim="400000"/>
          </a:ln>
        </p:spPr>
      </p:pic>
      <p:sp>
        <p:nvSpPr>
          <p:cNvPr id="266" name="สี่เหลี่ยมมุมมน"/>
          <p:cNvSpPr/>
          <p:nvPr/>
        </p:nvSpPr>
        <p:spPr>
          <a:xfrm>
            <a:off x="15357628" y="30925597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67" name="สี่เหลี่ยมมุมมน"/>
          <p:cNvSpPr/>
          <p:nvPr/>
        </p:nvSpPr>
        <p:spPr>
          <a:xfrm>
            <a:off x="1350745" y="33753781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68" name="วงกลม"/>
          <p:cNvSpPr/>
          <p:nvPr/>
        </p:nvSpPr>
        <p:spPr>
          <a:xfrm>
            <a:off x="11417300" y="33833826"/>
            <a:ext cx="1905000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69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559658" y="33686189"/>
            <a:ext cx="2428038" cy="2200317"/>
          </a:xfrm>
          <a:prstGeom prst="rect">
            <a:avLst/>
          </a:prstGeom>
          <a:ln w="25400">
            <a:miter lim="400000"/>
          </a:ln>
        </p:spPr>
      </p:pic>
      <p:sp>
        <p:nvSpPr>
          <p:cNvPr id="270" name="สี่เหลี่ยมมุมมน"/>
          <p:cNvSpPr/>
          <p:nvPr/>
        </p:nvSpPr>
        <p:spPr>
          <a:xfrm>
            <a:off x="15129665" y="33753781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71" name="สี่เหลี่ยมมุมมน"/>
          <p:cNvSpPr/>
          <p:nvPr/>
        </p:nvSpPr>
        <p:spPr>
          <a:xfrm>
            <a:off x="1350745" y="8711766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72" name="วงกลม"/>
          <p:cNvSpPr/>
          <p:nvPr/>
        </p:nvSpPr>
        <p:spPr>
          <a:xfrm>
            <a:off x="11417299" y="8705416"/>
            <a:ext cx="1905001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73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421273" y="8557779"/>
            <a:ext cx="2428037" cy="2200317"/>
          </a:xfrm>
          <a:prstGeom prst="rect">
            <a:avLst/>
          </a:prstGeom>
          <a:ln w="25400">
            <a:miter lim="400000"/>
          </a:ln>
        </p:spPr>
      </p:pic>
      <p:sp>
        <p:nvSpPr>
          <p:cNvPr id="274" name="สี่เหลี่ยมมุมมน"/>
          <p:cNvSpPr/>
          <p:nvPr/>
        </p:nvSpPr>
        <p:spPr>
          <a:xfrm>
            <a:off x="15129665" y="8625371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75" name="11"/>
          <p:cNvSpPr txBox="1"/>
          <p:nvPr/>
        </p:nvSpPr>
        <p:spPr>
          <a:xfrm>
            <a:off x="939939" y="8970951"/>
            <a:ext cx="3137379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11</a:t>
            </a:r>
          </a:p>
        </p:txBody>
      </p:sp>
      <p:sp>
        <p:nvSpPr>
          <p:cNvPr id="276" name="12"/>
          <p:cNvSpPr txBox="1"/>
          <p:nvPr/>
        </p:nvSpPr>
        <p:spPr>
          <a:xfrm>
            <a:off x="1078010" y="11478276"/>
            <a:ext cx="3391379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12</a:t>
            </a:r>
          </a:p>
        </p:txBody>
      </p:sp>
      <p:sp>
        <p:nvSpPr>
          <p:cNvPr id="277" name="13"/>
          <p:cNvSpPr txBox="1"/>
          <p:nvPr/>
        </p:nvSpPr>
        <p:spPr>
          <a:xfrm>
            <a:off x="1257166" y="14245487"/>
            <a:ext cx="3212222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13</a:t>
            </a:r>
          </a:p>
        </p:txBody>
      </p:sp>
      <p:sp>
        <p:nvSpPr>
          <p:cNvPr id="278" name="14"/>
          <p:cNvSpPr txBox="1"/>
          <p:nvPr/>
        </p:nvSpPr>
        <p:spPr>
          <a:xfrm>
            <a:off x="1421588" y="17012699"/>
            <a:ext cx="2883379" cy="19330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14</a:t>
            </a:r>
          </a:p>
        </p:txBody>
      </p:sp>
      <p:sp>
        <p:nvSpPr>
          <p:cNvPr id="279" name="15"/>
          <p:cNvSpPr txBox="1"/>
          <p:nvPr/>
        </p:nvSpPr>
        <p:spPr>
          <a:xfrm>
            <a:off x="1421588" y="19779910"/>
            <a:ext cx="2883379" cy="19330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15</a:t>
            </a:r>
          </a:p>
        </p:txBody>
      </p:sp>
      <p:sp>
        <p:nvSpPr>
          <p:cNvPr id="280" name="16"/>
          <p:cNvSpPr txBox="1"/>
          <p:nvPr/>
        </p:nvSpPr>
        <p:spPr>
          <a:xfrm>
            <a:off x="1421588" y="22547123"/>
            <a:ext cx="2704223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16</a:t>
            </a:r>
          </a:p>
        </p:txBody>
      </p:sp>
      <p:sp>
        <p:nvSpPr>
          <p:cNvPr id="281" name="17"/>
          <p:cNvSpPr txBox="1"/>
          <p:nvPr/>
        </p:nvSpPr>
        <p:spPr>
          <a:xfrm>
            <a:off x="1421588" y="25362875"/>
            <a:ext cx="2883379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17</a:t>
            </a:r>
          </a:p>
        </p:txBody>
      </p:sp>
      <p:sp>
        <p:nvSpPr>
          <p:cNvPr id="282" name="18"/>
          <p:cNvSpPr txBox="1"/>
          <p:nvPr/>
        </p:nvSpPr>
        <p:spPr>
          <a:xfrm>
            <a:off x="1421588" y="28246969"/>
            <a:ext cx="2704223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18</a:t>
            </a:r>
          </a:p>
        </p:txBody>
      </p:sp>
      <p:sp>
        <p:nvSpPr>
          <p:cNvPr id="283" name="19"/>
          <p:cNvSpPr txBox="1"/>
          <p:nvPr/>
        </p:nvSpPr>
        <p:spPr>
          <a:xfrm>
            <a:off x="1559973" y="31118632"/>
            <a:ext cx="2606608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19</a:t>
            </a:r>
          </a:p>
        </p:txBody>
      </p:sp>
      <p:sp>
        <p:nvSpPr>
          <p:cNvPr id="284" name="20"/>
          <p:cNvSpPr txBox="1"/>
          <p:nvPr/>
        </p:nvSpPr>
        <p:spPr>
          <a:xfrm>
            <a:off x="1698044" y="33946816"/>
            <a:ext cx="2151311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20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สี่เหลี่ยมมุมมน"/>
          <p:cNvSpPr/>
          <p:nvPr/>
        </p:nvSpPr>
        <p:spPr>
          <a:xfrm>
            <a:off x="590802" y="4871973"/>
            <a:ext cx="24925219" cy="31275583"/>
          </a:xfrm>
          <a:prstGeom prst="roundRect">
            <a:avLst>
              <a:gd name="adj" fmla="val 6333"/>
            </a:avLst>
          </a:prstGeom>
          <a:solidFill>
            <a:srgbClr val="FFFFFF"/>
          </a:solidFill>
          <a:ln w="25400"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87" name="วัน………………ที่………พ.ศ. ………………………"/>
          <p:cNvSpPr txBox="1"/>
          <p:nvPr/>
        </p:nvSpPr>
        <p:spPr>
          <a:xfrm>
            <a:off x="2236272" y="4871973"/>
            <a:ext cx="22359701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วัน………………ที่………พ.ศ. ………………………</a:t>
            </a:r>
          </a:p>
        </p:txBody>
      </p:sp>
      <p:sp>
        <p:nvSpPr>
          <p:cNvPr id="288" name="เส้น"/>
          <p:cNvSpPr/>
          <p:nvPr/>
        </p:nvSpPr>
        <p:spPr>
          <a:xfrm flipV="1">
            <a:off x="14202823" y="8970969"/>
            <a:ext cx="39970" cy="26915429"/>
          </a:xfrm>
          <a:prstGeom prst="line">
            <a:avLst/>
          </a:prstGeom>
          <a:ln w="254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 lIns="104179" tIns="104179" rIns="104179" bIns="104179" anchor="ctr"/>
          <a:lstStyle/>
          <a:p>
            <a:pPr/>
          </a:p>
        </p:txBody>
      </p:sp>
      <p:pic>
        <p:nvPicPr>
          <p:cNvPr id="289" name="Llama Image Set.jpeg" descr="Llama Image Set.jpeg"/>
          <p:cNvPicPr>
            <a:picLocks noChangeAspect="1"/>
          </p:cNvPicPr>
          <p:nvPr/>
        </p:nvPicPr>
        <p:blipFill>
          <a:blip r:embed="rId3">
            <a:alphaModFix amt="50456"/>
            <a:extLst/>
          </a:blip>
          <a:srcRect l="1235" t="3359" r="66084" b="53270"/>
          <a:stretch>
            <a:fillRect/>
          </a:stretch>
        </p:blipFill>
        <p:spPr>
          <a:xfrm flipH="1">
            <a:off x="21739883" y="32907445"/>
            <a:ext cx="4617483" cy="48115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96" h="21511" fill="norm" stroke="1" extrusionOk="0">
                <a:moveTo>
                  <a:pt x="763" y="0"/>
                </a:moveTo>
                <a:cubicBezTo>
                  <a:pt x="-13" y="0"/>
                  <a:pt x="-251" y="1062"/>
                  <a:pt x="300" y="2071"/>
                </a:cubicBezTo>
                <a:lnTo>
                  <a:pt x="614" y="2642"/>
                </a:lnTo>
                <a:lnTo>
                  <a:pt x="300" y="2993"/>
                </a:lnTo>
                <a:cubicBezTo>
                  <a:pt x="-237" y="3601"/>
                  <a:pt x="-7" y="4741"/>
                  <a:pt x="800" y="5470"/>
                </a:cubicBezTo>
                <a:cubicBezTo>
                  <a:pt x="1151" y="5788"/>
                  <a:pt x="2451" y="6405"/>
                  <a:pt x="2774" y="6407"/>
                </a:cubicBezTo>
                <a:cubicBezTo>
                  <a:pt x="3159" y="6409"/>
                  <a:pt x="3290" y="6701"/>
                  <a:pt x="3141" y="7227"/>
                </a:cubicBezTo>
                <a:cubicBezTo>
                  <a:pt x="2903" y="8065"/>
                  <a:pt x="3404" y="9610"/>
                  <a:pt x="4148" y="10334"/>
                </a:cubicBezTo>
                <a:cubicBezTo>
                  <a:pt x="4498" y="10673"/>
                  <a:pt x="5387" y="10752"/>
                  <a:pt x="5972" y="10493"/>
                </a:cubicBezTo>
                <a:cubicBezTo>
                  <a:pt x="6628" y="10203"/>
                  <a:pt x="7196" y="8102"/>
                  <a:pt x="6866" y="7182"/>
                </a:cubicBezTo>
                <a:cubicBezTo>
                  <a:pt x="6729" y="6801"/>
                  <a:pt x="6745" y="6763"/>
                  <a:pt x="7127" y="6560"/>
                </a:cubicBezTo>
                <a:cubicBezTo>
                  <a:pt x="8900" y="5616"/>
                  <a:pt x="9383" y="4879"/>
                  <a:pt x="8952" y="3776"/>
                </a:cubicBezTo>
                <a:cubicBezTo>
                  <a:pt x="8837" y="3480"/>
                  <a:pt x="8871" y="3375"/>
                  <a:pt x="9213" y="2997"/>
                </a:cubicBezTo>
                <a:cubicBezTo>
                  <a:pt x="9932" y="2200"/>
                  <a:pt x="9877" y="1281"/>
                  <a:pt x="9109" y="1281"/>
                </a:cubicBezTo>
                <a:cubicBezTo>
                  <a:pt x="8582" y="1281"/>
                  <a:pt x="8281" y="1662"/>
                  <a:pt x="8181" y="2459"/>
                </a:cubicBezTo>
                <a:cubicBezTo>
                  <a:pt x="8084" y="3235"/>
                  <a:pt x="7854" y="3318"/>
                  <a:pt x="7790" y="2599"/>
                </a:cubicBezTo>
                <a:cubicBezTo>
                  <a:pt x="7738" y="2015"/>
                  <a:pt x="7569" y="1794"/>
                  <a:pt x="7172" y="1794"/>
                </a:cubicBezTo>
                <a:cubicBezTo>
                  <a:pt x="6683" y="1794"/>
                  <a:pt x="6561" y="2421"/>
                  <a:pt x="6921" y="3096"/>
                </a:cubicBezTo>
                <a:cubicBezTo>
                  <a:pt x="7121" y="3472"/>
                  <a:pt x="7117" y="3503"/>
                  <a:pt x="6806" y="3827"/>
                </a:cubicBezTo>
                <a:cubicBezTo>
                  <a:pt x="6409" y="4241"/>
                  <a:pt x="6209" y="4609"/>
                  <a:pt x="6003" y="5302"/>
                </a:cubicBezTo>
                <a:lnTo>
                  <a:pt x="5844" y="5832"/>
                </a:lnTo>
                <a:lnTo>
                  <a:pt x="5125" y="5866"/>
                </a:lnTo>
                <a:cubicBezTo>
                  <a:pt x="4729" y="5885"/>
                  <a:pt x="4264" y="5913"/>
                  <a:pt x="4092" y="5930"/>
                </a:cubicBezTo>
                <a:cubicBezTo>
                  <a:pt x="3813" y="5956"/>
                  <a:pt x="3753" y="5872"/>
                  <a:pt x="3556" y="5190"/>
                </a:cubicBezTo>
                <a:cubicBezTo>
                  <a:pt x="3321" y="4378"/>
                  <a:pt x="2984" y="3665"/>
                  <a:pt x="2669" y="3314"/>
                </a:cubicBezTo>
                <a:cubicBezTo>
                  <a:pt x="2499" y="3126"/>
                  <a:pt x="2537" y="3072"/>
                  <a:pt x="3046" y="2800"/>
                </a:cubicBezTo>
                <a:cubicBezTo>
                  <a:pt x="3510" y="2552"/>
                  <a:pt x="3622" y="2419"/>
                  <a:pt x="3656" y="2079"/>
                </a:cubicBezTo>
                <a:cubicBezTo>
                  <a:pt x="3738" y="1257"/>
                  <a:pt x="2831" y="1413"/>
                  <a:pt x="2365" y="2301"/>
                </a:cubicBezTo>
                <a:cubicBezTo>
                  <a:pt x="2059" y="2883"/>
                  <a:pt x="2098" y="2862"/>
                  <a:pt x="1656" y="2699"/>
                </a:cubicBezTo>
                <a:cubicBezTo>
                  <a:pt x="1330" y="2578"/>
                  <a:pt x="1330" y="2576"/>
                  <a:pt x="1525" y="1962"/>
                </a:cubicBezTo>
                <a:cubicBezTo>
                  <a:pt x="1757" y="1230"/>
                  <a:pt x="1679" y="394"/>
                  <a:pt x="1357" y="165"/>
                </a:cubicBezTo>
                <a:cubicBezTo>
                  <a:pt x="1230" y="74"/>
                  <a:pt x="963" y="0"/>
                  <a:pt x="763" y="0"/>
                </a:cubicBezTo>
                <a:close/>
                <a:moveTo>
                  <a:pt x="13106" y="20"/>
                </a:moveTo>
                <a:cubicBezTo>
                  <a:pt x="13039" y="14"/>
                  <a:pt x="12968" y="16"/>
                  <a:pt x="12893" y="23"/>
                </a:cubicBezTo>
                <a:cubicBezTo>
                  <a:pt x="12408" y="68"/>
                  <a:pt x="12317" y="229"/>
                  <a:pt x="12182" y="1292"/>
                </a:cubicBezTo>
                <a:cubicBezTo>
                  <a:pt x="12117" y="1808"/>
                  <a:pt x="12036" y="1930"/>
                  <a:pt x="11517" y="2285"/>
                </a:cubicBezTo>
                <a:cubicBezTo>
                  <a:pt x="10776" y="2793"/>
                  <a:pt x="10561" y="3207"/>
                  <a:pt x="10765" y="3733"/>
                </a:cubicBezTo>
                <a:cubicBezTo>
                  <a:pt x="10890" y="4055"/>
                  <a:pt x="10872" y="4186"/>
                  <a:pt x="10645" y="4560"/>
                </a:cubicBezTo>
                <a:cubicBezTo>
                  <a:pt x="10451" y="4878"/>
                  <a:pt x="10398" y="5120"/>
                  <a:pt x="10457" y="5417"/>
                </a:cubicBezTo>
                <a:cubicBezTo>
                  <a:pt x="10502" y="5645"/>
                  <a:pt x="10535" y="5889"/>
                  <a:pt x="10530" y="5960"/>
                </a:cubicBezTo>
                <a:cubicBezTo>
                  <a:pt x="10493" y="6447"/>
                  <a:pt x="10388" y="7305"/>
                  <a:pt x="10324" y="7640"/>
                </a:cubicBezTo>
                <a:cubicBezTo>
                  <a:pt x="10275" y="7895"/>
                  <a:pt x="10329" y="8193"/>
                  <a:pt x="10471" y="8462"/>
                </a:cubicBezTo>
                <a:cubicBezTo>
                  <a:pt x="10722" y="8933"/>
                  <a:pt x="10790" y="10313"/>
                  <a:pt x="10573" y="10523"/>
                </a:cubicBezTo>
                <a:cubicBezTo>
                  <a:pt x="10499" y="10596"/>
                  <a:pt x="10030" y="10744"/>
                  <a:pt x="9531" y="10852"/>
                </a:cubicBezTo>
                <a:cubicBezTo>
                  <a:pt x="8473" y="11081"/>
                  <a:pt x="6364" y="12012"/>
                  <a:pt x="6001" y="12411"/>
                </a:cubicBezTo>
                <a:cubicBezTo>
                  <a:pt x="5860" y="12567"/>
                  <a:pt x="5592" y="12688"/>
                  <a:pt x="5390" y="12688"/>
                </a:cubicBezTo>
                <a:cubicBezTo>
                  <a:pt x="5193" y="12688"/>
                  <a:pt x="4963" y="12768"/>
                  <a:pt x="4880" y="12866"/>
                </a:cubicBezTo>
                <a:cubicBezTo>
                  <a:pt x="4797" y="12963"/>
                  <a:pt x="4553" y="13076"/>
                  <a:pt x="4339" y="13118"/>
                </a:cubicBezTo>
                <a:cubicBezTo>
                  <a:pt x="4050" y="13174"/>
                  <a:pt x="3931" y="13283"/>
                  <a:pt x="3871" y="13549"/>
                </a:cubicBezTo>
                <a:cubicBezTo>
                  <a:pt x="3827" y="13745"/>
                  <a:pt x="3729" y="14066"/>
                  <a:pt x="3653" y="14262"/>
                </a:cubicBezTo>
                <a:cubicBezTo>
                  <a:pt x="3542" y="14546"/>
                  <a:pt x="3557" y="14663"/>
                  <a:pt x="3729" y="14847"/>
                </a:cubicBezTo>
                <a:cubicBezTo>
                  <a:pt x="3847" y="14975"/>
                  <a:pt x="3944" y="15175"/>
                  <a:pt x="3944" y="15291"/>
                </a:cubicBezTo>
                <a:cubicBezTo>
                  <a:pt x="3944" y="15407"/>
                  <a:pt x="4122" y="15590"/>
                  <a:pt x="4339" y="15699"/>
                </a:cubicBezTo>
                <a:cubicBezTo>
                  <a:pt x="4592" y="15826"/>
                  <a:pt x="4735" y="15997"/>
                  <a:pt x="4735" y="16173"/>
                </a:cubicBezTo>
                <a:cubicBezTo>
                  <a:pt x="4735" y="16324"/>
                  <a:pt x="4830" y="16550"/>
                  <a:pt x="4944" y="16673"/>
                </a:cubicBezTo>
                <a:cubicBezTo>
                  <a:pt x="5105" y="16846"/>
                  <a:pt x="5120" y="16954"/>
                  <a:pt x="5010" y="17154"/>
                </a:cubicBezTo>
                <a:cubicBezTo>
                  <a:pt x="4779" y="17573"/>
                  <a:pt x="4844" y="18025"/>
                  <a:pt x="5196" y="18432"/>
                </a:cubicBezTo>
                <a:cubicBezTo>
                  <a:pt x="5377" y="18641"/>
                  <a:pt x="5525" y="18925"/>
                  <a:pt x="5525" y="19063"/>
                </a:cubicBezTo>
                <a:cubicBezTo>
                  <a:pt x="5525" y="19217"/>
                  <a:pt x="5825" y="19543"/>
                  <a:pt x="6298" y="19904"/>
                </a:cubicBezTo>
                <a:cubicBezTo>
                  <a:pt x="6723" y="20229"/>
                  <a:pt x="7146" y="20671"/>
                  <a:pt x="7238" y="20885"/>
                </a:cubicBezTo>
                <a:cubicBezTo>
                  <a:pt x="7352" y="21154"/>
                  <a:pt x="7532" y="21309"/>
                  <a:pt x="7815" y="21381"/>
                </a:cubicBezTo>
                <a:cubicBezTo>
                  <a:pt x="8687" y="21600"/>
                  <a:pt x="9124" y="21293"/>
                  <a:pt x="8832" y="20669"/>
                </a:cubicBezTo>
                <a:cubicBezTo>
                  <a:pt x="8707" y="20403"/>
                  <a:pt x="8712" y="20301"/>
                  <a:pt x="8856" y="20162"/>
                </a:cubicBezTo>
                <a:cubicBezTo>
                  <a:pt x="9144" y="19881"/>
                  <a:pt x="10009" y="20278"/>
                  <a:pt x="10009" y="20692"/>
                </a:cubicBezTo>
                <a:cubicBezTo>
                  <a:pt x="10009" y="20869"/>
                  <a:pt x="10134" y="21090"/>
                  <a:pt x="10300" y="21203"/>
                </a:cubicBezTo>
                <a:cubicBezTo>
                  <a:pt x="10617" y="21419"/>
                  <a:pt x="11790" y="21479"/>
                  <a:pt x="11912" y="21286"/>
                </a:cubicBezTo>
                <a:cubicBezTo>
                  <a:pt x="11953" y="21222"/>
                  <a:pt x="11885" y="20997"/>
                  <a:pt x="11759" y="20784"/>
                </a:cubicBezTo>
                <a:cubicBezTo>
                  <a:pt x="11541" y="20414"/>
                  <a:pt x="11542" y="20386"/>
                  <a:pt x="11790" y="20119"/>
                </a:cubicBezTo>
                <a:cubicBezTo>
                  <a:pt x="11933" y="19966"/>
                  <a:pt x="12226" y="19770"/>
                  <a:pt x="12443" y="19684"/>
                </a:cubicBezTo>
                <a:cubicBezTo>
                  <a:pt x="12786" y="19548"/>
                  <a:pt x="12888" y="19563"/>
                  <a:pt x="13235" y="19796"/>
                </a:cubicBezTo>
                <a:cubicBezTo>
                  <a:pt x="13865" y="20219"/>
                  <a:pt x="14359" y="20711"/>
                  <a:pt x="14359" y="20917"/>
                </a:cubicBezTo>
                <a:cubicBezTo>
                  <a:pt x="14359" y="21306"/>
                  <a:pt x="14827" y="21548"/>
                  <a:pt x="15498" y="21506"/>
                </a:cubicBezTo>
                <a:cubicBezTo>
                  <a:pt x="16053" y="21472"/>
                  <a:pt x="16133" y="21433"/>
                  <a:pt x="16097" y="21210"/>
                </a:cubicBezTo>
                <a:cubicBezTo>
                  <a:pt x="16000" y="20608"/>
                  <a:pt x="16018" y="20471"/>
                  <a:pt x="16205" y="20385"/>
                </a:cubicBezTo>
                <a:cubicBezTo>
                  <a:pt x="16313" y="20335"/>
                  <a:pt x="16596" y="20198"/>
                  <a:pt x="16835" y="20082"/>
                </a:cubicBezTo>
                <a:cubicBezTo>
                  <a:pt x="17385" y="19815"/>
                  <a:pt x="17498" y="20007"/>
                  <a:pt x="17199" y="20703"/>
                </a:cubicBezTo>
                <a:cubicBezTo>
                  <a:pt x="16959" y="21261"/>
                  <a:pt x="16971" y="21288"/>
                  <a:pt x="17476" y="21302"/>
                </a:cubicBezTo>
                <a:cubicBezTo>
                  <a:pt x="18255" y="21324"/>
                  <a:pt x="18710" y="20941"/>
                  <a:pt x="18710" y="20263"/>
                </a:cubicBezTo>
                <a:cubicBezTo>
                  <a:pt x="18710" y="20136"/>
                  <a:pt x="18827" y="19929"/>
                  <a:pt x="18972" y="19801"/>
                </a:cubicBezTo>
                <a:cubicBezTo>
                  <a:pt x="19117" y="19674"/>
                  <a:pt x="19236" y="19460"/>
                  <a:pt x="19236" y="19328"/>
                </a:cubicBezTo>
                <a:cubicBezTo>
                  <a:pt x="19236" y="19088"/>
                  <a:pt x="19374" y="18832"/>
                  <a:pt x="19998" y="17913"/>
                </a:cubicBezTo>
                <a:cubicBezTo>
                  <a:pt x="20240" y="17556"/>
                  <a:pt x="20299" y="17347"/>
                  <a:pt x="20231" y="17081"/>
                </a:cubicBezTo>
                <a:cubicBezTo>
                  <a:pt x="20027" y="16290"/>
                  <a:pt x="20173" y="14497"/>
                  <a:pt x="20475" y="14077"/>
                </a:cubicBezTo>
                <a:cubicBezTo>
                  <a:pt x="20716" y="13743"/>
                  <a:pt x="20746" y="13242"/>
                  <a:pt x="20555" y="12754"/>
                </a:cubicBezTo>
                <a:cubicBezTo>
                  <a:pt x="20456" y="12502"/>
                  <a:pt x="20473" y="12346"/>
                  <a:pt x="20624" y="12122"/>
                </a:cubicBezTo>
                <a:cubicBezTo>
                  <a:pt x="20750" y="11935"/>
                  <a:pt x="20816" y="11569"/>
                  <a:pt x="20803" y="11136"/>
                </a:cubicBezTo>
                <a:cubicBezTo>
                  <a:pt x="20791" y="10756"/>
                  <a:pt x="20797" y="10209"/>
                  <a:pt x="20816" y="9922"/>
                </a:cubicBezTo>
                <a:cubicBezTo>
                  <a:pt x="20835" y="9621"/>
                  <a:pt x="20753" y="9221"/>
                  <a:pt x="20624" y="8980"/>
                </a:cubicBezTo>
                <a:cubicBezTo>
                  <a:pt x="20409" y="8576"/>
                  <a:pt x="20412" y="8550"/>
                  <a:pt x="20675" y="8277"/>
                </a:cubicBezTo>
                <a:cubicBezTo>
                  <a:pt x="20961" y="7981"/>
                  <a:pt x="21044" y="7263"/>
                  <a:pt x="20830" y="6934"/>
                </a:cubicBezTo>
                <a:cubicBezTo>
                  <a:pt x="20754" y="6818"/>
                  <a:pt x="20801" y="6616"/>
                  <a:pt x="20963" y="6357"/>
                </a:cubicBezTo>
                <a:cubicBezTo>
                  <a:pt x="21349" y="5742"/>
                  <a:pt x="21246" y="4889"/>
                  <a:pt x="20717" y="4320"/>
                </a:cubicBezTo>
                <a:cubicBezTo>
                  <a:pt x="20574" y="4167"/>
                  <a:pt x="20514" y="3906"/>
                  <a:pt x="20537" y="3540"/>
                </a:cubicBezTo>
                <a:cubicBezTo>
                  <a:pt x="20565" y="3092"/>
                  <a:pt x="20510" y="2933"/>
                  <a:pt x="20236" y="2681"/>
                </a:cubicBezTo>
                <a:cubicBezTo>
                  <a:pt x="19964" y="2430"/>
                  <a:pt x="19899" y="2249"/>
                  <a:pt x="19897" y="1726"/>
                </a:cubicBezTo>
                <a:cubicBezTo>
                  <a:pt x="19894" y="683"/>
                  <a:pt x="19298" y="187"/>
                  <a:pt x="18691" y="720"/>
                </a:cubicBezTo>
                <a:cubicBezTo>
                  <a:pt x="18379" y="995"/>
                  <a:pt x="17452" y="1059"/>
                  <a:pt x="17248" y="822"/>
                </a:cubicBezTo>
                <a:cubicBezTo>
                  <a:pt x="17163" y="722"/>
                  <a:pt x="16948" y="641"/>
                  <a:pt x="16769" y="641"/>
                </a:cubicBezTo>
                <a:cubicBezTo>
                  <a:pt x="16590" y="641"/>
                  <a:pt x="16292" y="526"/>
                  <a:pt x="16108" y="385"/>
                </a:cubicBezTo>
                <a:cubicBezTo>
                  <a:pt x="15710" y="80"/>
                  <a:pt x="14728" y="44"/>
                  <a:pt x="14226" y="316"/>
                </a:cubicBezTo>
                <a:cubicBezTo>
                  <a:pt x="13931" y="475"/>
                  <a:pt x="13866" y="467"/>
                  <a:pt x="13614" y="238"/>
                </a:cubicBezTo>
                <a:cubicBezTo>
                  <a:pt x="13469" y="106"/>
                  <a:pt x="13306" y="35"/>
                  <a:pt x="13106" y="20"/>
                </a:cubicBezTo>
                <a:close/>
              </a:path>
            </a:pathLst>
          </a:custGeom>
          <a:ln w="25400">
            <a:miter lim="400000"/>
          </a:ln>
        </p:spPr>
      </p:pic>
      <p:sp>
        <p:nvSpPr>
          <p:cNvPr id="290" name="สี่เหลี่ยมมุมมน"/>
          <p:cNvSpPr/>
          <p:nvPr/>
        </p:nvSpPr>
        <p:spPr>
          <a:xfrm>
            <a:off x="3759012" y="6492832"/>
            <a:ext cx="4199998" cy="1762564"/>
          </a:xfrm>
          <a:prstGeom prst="roundRect">
            <a:avLst>
              <a:gd name="adj" fmla="val 50000"/>
            </a:avLst>
          </a:prstGeom>
          <a:solidFill>
            <a:srgbClr val="E0B371"/>
          </a:solidFill>
          <a:ln w="25400"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91" name="สี่เหลี่ยมมุมมน"/>
          <p:cNvSpPr/>
          <p:nvPr/>
        </p:nvSpPr>
        <p:spPr>
          <a:xfrm>
            <a:off x="18070056" y="6492832"/>
            <a:ext cx="3566473" cy="1762564"/>
          </a:xfrm>
          <a:prstGeom prst="roundRect">
            <a:avLst>
              <a:gd name="adj" fmla="val 38173"/>
            </a:avLst>
          </a:prstGeom>
          <a:solidFill>
            <a:srgbClr val="E0B371"/>
          </a:solidFill>
          <a:ln w="25400"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92" name="คำ"/>
          <p:cNvSpPr txBox="1"/>
          <p:nvPr/>
        </p:nvSpPr>
        <p:spPr>
          <a:xfrm>
            <a:off x="4440594" y="5891016"/>
            <a:ext cx="2836833" cy="28017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12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คำ</a:t>
            </a:r>
          </a:p>
        </p:txBody>
      </p:sp>
      <p:sp>
        <p:nvSpPr>
          <p:cNvPr id="293" name="แก้ไข"/>
          <p:cNvSpPr txBox="1"/>
          <p:nvPr/>
        </p:nvSpPr>
        <p:spPr>
          <a:xfrm>
            <a:off x="18437838" y="6272629"/>
            <a:ext cx="2830911" cy="238006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4179" tIns="104179" rIns="104179" bIns="104179" anchor="ctr">
            <a:spAutoFit/>
          </a:bodyPr>
          <a:lstStyle>
            <a:lvl1pPr>
              <a:defRPr sz="10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แก้ไข</a:t>
            </a:r>
          </a:p>
        </p:txBody>
      </p:sp>
      <p:sp>
        <p:nvSpPr>
          <p:cNvPr id="294" name="สี่เหลี่ยมมุมมน"/>
          <p:cNvSpPr/>
          <p:nvPr/>
        </p:nvSpPr>
        <p:spPr>
          <a:xfrm>
            <a:off x="1350745" y="11285241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95" name="วงกลม"/>
          <p:cNvSpPr/>
          <p:nvPr/>
        </p:nvSpPr>
        <p:spPr>
          <a:xfrm>
            <a:off x="11417300" y="11365286"/>
            <a:ext cx="1905000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96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559658" y="11217648"/>
            <a:ext cx="2428038" cy="2200317"/>
          </a:xfrm>
          <a:prstGeom prst="rect">
            <a:avLst/>
          </a:prstGeom>
          <a:ln w="25400">
            <a:miter lim="400000"/>
          </a:ln>
        </p:spPr>
      </p:pic>
      <p:pic>
        <p:nvPicPr>
          <p:cNvPr id="297" name="girl reading book.jpeg" descr="girl reading book.jpeg"/>
          <p:cNvPicPr>
            <a:picLocks noChangeAspect="1"/>
          </p:cNvPicPr>
          <p:nvPr/>
        </p:nvPicPr>
        <p:blipFill>
          <a:blip r:embed="rId5">
            <a:extLst/>
          </a:blip>
          <a:srcRect l="664" t="1170" r="2265" b="1086"/>
          <a:stretch>
            <a:fillRect/>
          </a:stretch>
        </p:blipFill>
        <p:spPr>
          <a:xfrm flipH="1">
            <a:off x="393554" y="576499"/>
            <a:ext cx="5567392" cy="4588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5" h="21590" fill="norm" stroke="1" extrusionOk="0">
                <a:moveTo>
                  <a:pt x="8686" y="0"/>
                </a:moveTo>
                <a:cubicBezTo>
                  <a:pt x="7694" y="2"/>
                  <a:pt x="6863" y="214"/>
                  <a:pt x="6047" y="672"/>
                </a:cubicBezTo>
                <a:lnTo>
                  <a:pt x="5675" y="882"/>
                </a:lnTo>
                <a:lnTo>
                  <a:pt x="5533" y="704"/>
                </a:lnTo>
                <a:cubicBezTo>
                  <a:pt x="5347" y="471"/>
                  <a:pt x="5023" y="277"/>
                  <a:pt x="4767" y="247"/>
                </a:cubicBezTo>
                <a:cubicBezTo>
                  <a:pt x="4134" y="173"/>
                  <a:pt x="3629" y="732"/>
                  <a:pt x="3483" y="1666"/>
                </a:cubicBezTo>
                <a:cubicBezTo>
                  <a:pt x="3439" y="1942"/>
                  <a:pt x="3390" y="2098"/>
                  <a:pt x="3326" y="2161"/>
                </a:cubicBezTo>
                <a:cubicBezTo>
                  <a:pt x="3208" y="2277"/>
                  <a:pt x="3060" y="2233"/>
                  <a:pt x="2996" y="2062"/>
                </a:cubicBezTo>
                <a:cubicBezTo>
                  <a:pt x="2932" y="1892"/>
                  <a:pt x="2873" y="1922"/>
                  <a:pt x="2749" y="2185"/>
                </a:cubicBezTo>
                <a:cubicBezTo>
                  <a:pt x="2497" y="2724"/>
                  <a:pt x="2727" y="3593"/>
                  <a:pt x="3214" y="3941"/>
                </a:cubicBezTo>
                <a:cubicBezTo>
                  <a:pt x="3421" y="4088"/>
                  <a:pt x="3452" y="4193"/>
                  <a:pt x="3297" y="4228"/>
                </a:cubicBezTo>
                <a:cubicBezTo>
                  <a:pt x="3162" y="4259"/>
                  <a:pt x="3092" y="4351"/>
                  <a:pt x="2979" y="4646"/>
                </a:cubicBezTo>
                <a:cubicBezTo>
                  <a:pt x="2820" y="5065"/>
                  <a:pt x="2795" y="5365"/>
                  <a:pt x="2909" y="5513"/>
                </a:cubicBezTo>
                <a:lnTo>
                  <a:pt x="3002" y="5634"/>
                </a:lnTo>
                <a:lnTo>
                  <a:pt x="2912" y="6264"/>
                </a:lnTo>
                <a:cubicBezTo>
                  <a:pt x="2808" y="6999"/>
                  <a:pt x="2791" y="8103"/>
                  <a:pt x="2872" y="8759"/>
                </a:cubicBezTo>
                <a:cubicBezTo>
                  <a:pt x="2991" y="9718"/>
                  <a:pt x="3351" y="10728"/>
                  <a:pt x="3811" y="11397"/>
                </a:cubicBezTo>
                <a:cubicBezTo>
                  <a:pt x="3953" y="11603"/>
                  <a:pt x="4117" y="11859"/>
                  <a:pt x="4178" y="11965"/>
                </a:cubicBezTo>
                <a:cubicBezTo>
                  <a:pt x="4343" y="12254"/>
                  <a:pt x="4850" y="12881"/>
                  <a:pt x="5095" y="13100"/>
                </a:cubicBezTo>
                <a:cubicBezTo>
                  <a:pt x="5236" y="13226"/>
                  <a:pt x="5297" y="13312"/>
                  <a:pt x="5269" y="13347"/>
                </a:cubicBezTo>
                <a:cubicBezTo>
                  <a:pt x="5206" y="13423"/>
                  <a:pt x="4265" y="13664"/>
                  <a:pt x="4156" y="13631"/>
                </a:cubicBezTo>
                <a:cubicBezTo>
                  <a:pt x="4106" y="13616"/>
                  <a:pt x="3821" y="13716"/>
                  <a:pt x="3524" y="13853"/>
                </a:cubicBezTo>
                <a:cubicBezTo>
                  <a:pt x="3227" y="13990"/>
                  <a:pt x="2970" y="14101"/>
                  <a:pt x="2952" y="14101"/>
                </a:cubicBezTo>
                <a:cubicBezTo>
                  <a:pt x="2933" y="14101"/>
                  <a:pt x="2821" y="14018"/>
                  <a:pt x="2703" y="13916"/>
                </a:cubicBezTo>
                <a:cubicBezTo>
                  <a:pt x="2300" y="13569"/>
                  <a:pt x="2329" y="13572"/>
                  <a:pt x="1890" y="13862"/>
                </a:cubicBezTo>
                <a:cubicBezTo>
                  <a:pt x="1129" y="14366"/>
                  <a:pt x="76" y="15179"/>
                  <a:pt x="6" y="15317"/>
                </a:cubicBezTo>
                <a:cubicBezTo>
                  <a:pt x="-34" y="15395"/>
                  <a:pt x="102" y="15544"/>
                  <a:pt x="1115" y="16537"/>
                </a:cubicBezTo>
                <a:cubicBezTo>
                  <a:pt x="2037" y="17439"/>
                  <a:pt x="3426" y="18714"/>
                  <a:pt x="3997" y="19181"/>
                </a:cubicBezTo>
                <a:cubicBezTo>
                  <a:pt x="4353" y="19473"/>
                  <a:pt x="4451" y="19528"/>
                  <a:pt x="4563" y="19504"/>
                </a:cubicBezTo>
                <a:cubicBezTo>
                  <a:pt x="4905" y="19429"/>
                  <a:pt x="7154" y="17946"/>
                  <a:pt x="7154" y="17795"/>
                </a:cubicBezTo>
                <a:cubicBezTo>
                  <a:pt x="7154" y="17718"/>
                  <a:pt x="6849" y="17336"/>
                  <a:pt x="6786" y="17336"/>
                </a:cubicBezTo>
                <a:cubicBezTo>
                  <a:pt x="6770" y="17336"/>
                  <a:pt x="6696" y="17205"/>
                  <a:pt x="6622" y="17046"/>
                </a:cubicBezTo>
                <a:cubicBezTo>
                  <a:pt x="6378" y="16521"/>
                  <a:pt x="5971" y="16166"/>
                  <a:pt x="5324" y="15913"/>
                </a:cubicBezTo>
                <a:cubicBezTo>
                  <a:pt x="5113" y="15830"/>
                  <a:pt x="4918" y="15736"/>
                  <a:pt x="4891" y="15704"/>
                </a:cubicBezTo>
                <a:cubicBezTo>
                  <a:pt x="4805" y="15598"/>
                  <a:pt x="4888" y="15471"/>
                  <a:pt x="5045" y="15470"/>
                </a:cubicBezTo>
                <a:cubicBezTo>
                  <a:pt x="5422" y="15467"/>
                  <a:pt x="6663" y="15028"/>
                  <a:pt x="7348" y="14654"/>
                </a:cubicBezTo>
                <a:cubicBezTo>
                  <a:pt x="7647" y="14491"/>
                  <a:pt x="7649" y="14492"/>
                  <a:pt x="7952" y="14568"/>
                </a:cubicBezTo>
                <a:cubicBezTo>
                  <a:pt x="8120" y="14610"/>
                  <a:pt x="8367" y="14661"/>
                  <a:pt x="8500" y="14682"/>
                </a:cubicBezTo>
                <a:cubicBezTo>
                  <a:pt x="8694" y="14713"/>
                  <a:pt x="8747" y="14743"/>
                  <a:pt x="8767" y="14835"/>
                </a:cubicBezTo>
                <a:cubicBezTo>
                  <a:pt x="8781" y="14899"/>
                  <a:pt x="8869" y="15136"/>
                  <a:pt x="8962" y="15362"/>
                </a:cubicBezTo>
                <a:cubicBezTo>
                  <a:pt x="9389" y="16398"/>
                  <a:pt x="10281" y="17282"/>
                  <a:pt x="10901" y="17282"/>
                </a:cubicBezTo>
                <a:cubicBezTo>
                  <a:pt x="11141" y="17282"/>
                  <a:pt x="11511" y="17039"/>
                  <a:pt x="11873" y="16647"/>
                </a:cubicBezTo>
                <a:cubicBezTo>
                  <a:pt x="12150" y="16346"/>
                  <a:pt x="12154" y="16344"/>
                  <a:pt x="12284" y="16426"/>
                </a:cubicBezTo>
                <a:cubicBezTo>
                  <a:pt x="12415" y="16509"/>
                  <a:pt x="12418" y="16508"/>
                  <a:pt x="12654" y="16215"/>
                </a:cubicBezTo>
                <a:cubicBezTo>
                  <a:pt x="12952" y="15846"/>
                  <a:pt x="13134" y="15517"/>
                  <a:pt x="13202" y="15229"/>
                </a:cubicBezTo>
                <a:cubicBezTo>
                  <a:pt x="13281" y="14890"/>
                  <a:pt x="13307" y="14870"/>
                  <a:pt x="13637" y="14869"/>
                </a:cubicBezTo>
                <a:cubicBezTo>
                  <a:pt x="14083" y="14867"/>
                  <a:pt x="14847" y="14729"/>
                  <a:pt x="15486" y="14536"/>
                </a:cubicBezTo>
                <a:cubicBezTo>
                  <a:pt x="15963" y="14393"/>
                  <a:pt x="16104" y="14372"/>
                  <a:pt x="16359" y="14402"/>
                </a:cubicBezTo>
                <a:cubicBezTo>
                  <a:pt x="16527" y="14422"/>
                  <a:pt x="16662" y="14417"/>
                  <a:pt x="16662" y="14393"/>
                </a:cubicBezTo>
                <a:cubicBezTo>
                  <a:pt x="16661" y="14368"/>
                  <a:pt x="16631" y="14287"/>
                  <a:pt x="16596" y="14212"/>
                </a:cubicBezTo>
                <a:cubicBezTo>
                  <a:pt x="16560" y="14136"/>
                  <a:pt x="16531" y="14057"/>
                  <a:pt x="16530" y="14034"/>
                </a:cubicBezTo>
                <a:cubicBezTo>
                  <a:pt x="16529" y="14012"/>
                  <a:pt x="16974" y="13722"/>
                  <a:pt x="17519" y="13390"/>
                </a:cubicBezTo>
                <a:cubicBezTo>
                  <a:pt x="18108" y="13032"/>
                  <a:pt x="18511" y="12754"/>
                  <a:pt x="18511" y="12708"/>
                </a:cubicBezTo>
                <a:cubicBezTo>
                  <a:pt x="18511" y="12663"/>
                  <a:pt x="18912" y="12379"/>
                  <a:pt x="19480" y="12023"/>
                </a:cubicBezTo>
                <a:cubicBezTo>
                  <a:pt x="20432" y="11426"/>
                  <a:pt x="20456" y="11416"/>
                  <a:pt x="20754" y="11416"/>
                </a:cubicBezTo>
                <a:cubicBezTo>
                  <a:pt x="21348" y="11415"/>
                  <a:pt x="21566" y="11241"/>
                  <a:pt x="21518" y="10805"/>
                </a:cubicBezTo>
                <a:cubicBezTo>
                  <a:pt x="21485" y="10510"/>
                  <a:pt x="21331" y="10322"/>
                  <a:pt x="20904" y="10053"/>
                </a:cubicBezTo>
                <a:cubicBezTo>
                  <a:pt x="20270" y="9653"/>
                  <a:pt x="19926" y="9585"/>
                  <a:pt x="19482" y="9771"/>
                </a:cubicBezTo>
                <a:cubicBezTo>
                  <a:pt x="19339" y="9831"/>
                  <a:pt x="19203" y="9865"/>
                  <a:pt x="19180" y="9847"/>
                </a:cubicBezTo>
                <a:cubicBezTo>
                  <a:pt x="19130" y="9810"/>
                  <a:pt x="19156" y="9562"/>
                  <a:pt x="19284" y="8884"/>
                </a:cubicBezTo>
                <a:cubicBezTo>
                  <a:pt x="19364" y="8460"/>
                  <a:pt x="19393" y="8387"/>
                  <a:pt x="19546" y="8226"/>
                </a:cubicBezTo>
                <a:cubicBezTo>
                  <a:pt x="19641" y="8127"/>
                  <a:pt x="19787" y="7996"/>
                  <a:pt x="19870" y="7935"/>
                </a:cubicBezTo>
                <a:cubicBezTo>
                  <a:pt x="20080" y="7781"/>
                  <a:pt x="20081" y="7667"/>
                  <a:pt x="19876" y="7418"/>
                </a:cubicBezTo>
                <a:cubicBezTo>
                  <a:pt x="19632" y="7121"/>
                  <a:pt x="19305" y="7012"/>
                  <a:pt x="18764" y="7044"/>
                </a:cubicBezTo>
                <a:cubicBezTo>
                  <a:pt x="18205" y="7078"/>
                  <a:pt x="18046" y="7175"/>
                  <a:pt x="17926" y="7562"/>
                </a:cubicBezTo>
                <a:cubicBezTo>
                  <a:pt x="17876" y="7722"/>
                  <a:pt x="17792" y="7995"/>
                  <a:pt x="17739" y="8168"/>
                </a:cubicBezTo>
                <a:cubicBezTo>
                  <a:pt x="17567" y="8727"/>
                  <a:pt x="17476" y="8825"/>
                  <a:pt x="17091" y="8871"/>
                </a:cubicBezTo>
                <a:cubicBezTo>
                  <a:pt x="16992" y="8882"/>
                  <a:pt x="16604" y="8978"/>
                  <a:pt x="16227" y="9085"/>
                </a:cubicBezTo>
                <a:cubicBezTo>
                  <a:pt x="15559" y="9275"/>
                  <a:pt x="15539" y="9277"/>
                  <a:pt x="15382" y="9186"/>
                </a:cubicBezTo>
                <a:lnTo>
                  <a:pt x="15221" y="9093"/>
                </a:lnTo>
                <a:lnTo>
                  <a:pt x="15063" y="9280"/>
                </a:lnTo>
                <a:cubicBezTo>
                  <a:pt x="14832" y="9552"/>
                  <a:pt x="14801" y="9467"/>
                  <a:pt x="14882" y="8783"/>
                </a:cubicBezTo>
                <a:cubicBezTo>
                  <a:pt x="14919" y="8468"/>
                  <a:pt x="14966" y="8024"/>
                  <a:pt x="14984" y="7799"/>
                </a:cubicBezTo>
                <a:lnTo>
                  <a:pt x="15018" y="7390"/>
                </a:lnTo>
                <a:lnTo>
                  <a:pt x="15336" y="7382"/>
                </a:lnTo>
                <a:cubicBezTo>
                  <a:pt x="15735" y="7372"/>
                  <a:pt x="16062" y="7209"/>
                  <a:pt x="16284" y="6910"/>
                </a:cubicBezTo>
                <a:cubicBezTo>
                  <a:pt x="16553" y="6548"/>
                  <a:pt x="16640" y="6154"/>
                  <a:pt x="16528" y="5797"/>
                </a:cubicBezTo>
                <a:lnTo>
                  <a:pt x="16482" y="5651"/>
                </a:lnTo>
                <a:lnTo>
                  <a:pt x="16401" y="5774"/>
                </a:lnTo>
                <a:cubicBezTo>
                  <a:pt x="16338" y="5869"/>
                  <a:pt x="16291" y="5888"/>
                  <a:pt x="16200" y="5860"/>
                </a:cubicBezTo>
                <a:cubicBezTo>
                  <a:pt x="16000" y="5799"/>
                  <a:pt x="15967" y="5647"/>
                  <a:pt x="16074" y="5263"/>
                </a:cubicBezTo>
                <a:cubicBezTo>
                  <a:pt x="16301" y="4445"/>
                  <a:pt x="16087" y="3618"/>
                  <a:pt x="15566" y="3294"/>
                </a:cubicBezTo>
                <a:cubicBezTo>
                  <a:pt x="15300" y="3129"/>
                  <a:pt x="14937" y="3106"/>
                  <a:pt x="14629" y="3233"/>
                </a:cubicBezTo>
                <a:lnTo>
                  <a:pt x="14375" y="3337"/>
                </a:lnTo>
                <a:lnTo>
                  <a:pt x="14170" y="3055"/>
                </a:lnTo>
                <a:cubicBezTo>
                  <a:pt x="13939" y="2737"/>
                  <a:pt x="13638" y="2536"/>
                  <a:pt x="13386" y="2536"/>
                </a:cubicBezTo>
                <a:cubicBezTo>
                  <a:pt x="13233" y="2536"/>
                  <a:pt x="13193" y="2505"/>
                  <a:pt x="12996" y="2208"/>
                </a:cubicBezTo>
                <a:cubicBezTo>
                  <a:pt x="12504" y="1468"/>
                  <a:pt x="11563" y="752"/>
                  <a:pt x="10549" y="349"/>
                </a:cubicBezTo>
                <a:cubicBezTo>
                  <a:pt x="9843" y="69"/>
                  <a:pt x="9469" y="-1"/>
                  <a:pt x="8686" y="0"/>
                </a:cubicBezTo>
                <a:close/>
                <a:moveTo>
                  <a:pt x="9594" y="17937"/>
                </a:moveTo>
                <a:cubicBezTo>
                  <a:pt x="9552" y="17938"/>
                  <a:pt x="6823" y="19600"/>
                  <a:pt x="6671" y="19717"/>
                </a:cubicBezTo>
                <a:cubicBezTo>
                  <a:pt x="6666" y="19721"/>
                  <a:pt x="6655" y="19916"/>
                  <a:pt x="6648" y="20152"/>
                </a:cubicBezTo>
                <a:lnTo>
                  <a:pt x="6636" y="20581"/>
                </a:lnTo>
                <a:lnTo>
                  <a:pt x="7807" y="21093"/>
                </a:lnTo>
                <a:cubicBezTo>
                  <a:pt x="8451" y="21375"/>
                  <a:pt x="9009" y="21599"/>
                  <a:pt x="9046" y="21590"/>
                </a:cubicBezTo>
                <a:cubicBezTo>
                  <a:pt x="9084" y="21581"/>
                  <a:pt x="9657" y="21107"/>
                  <a:pt x="10320" y="20537"/>
                </a:cubicBezTo>
                <a:lnTo>
                  <a:pt x="11524" y="19500"/>
                </a:lnTo>
                <a:lnTo>
                  <a:pt x="11524" y="19171"/>
                </a:lnTo>
                <a:lnTo>
                  <a:pt x="11524" y="18843"/>
                </a:lnTo>
                <a:lnTo>
                  <a:pt x="10590" y="18389"/>
                </a:lnTo>
                <a:cubicBezTo>
                  <a:pt x="10076" y="18139"/>
                  <a:pt x="9627" y="17936"/>
                  <a:pt x="9594" y="17937"/>
                </a:cubicBezTo>
                <a:close/>
              </a:path>
            </a:pathLst>
          </a:custGeom>
          <a:ln w="25400">
            <a:miter lim="400000"/>
          </a:ln>
        </p:spPr>
      </p:pic>
      <p:sp>
        <p:nvSpPr>
          <p:cNvPr id="298" name="สี่เหลี่ยมมุมมน"/>
          <p:cNvSpPr/>
          <p:nvPr/>
        </p:nvSpPr>
        <p:spPr>
          <a:xfrm>
            <a:off x="15129665" y="11285241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99" name="สี่เหลี่ยมมุมมน"/>
          <p:cNvSpPr/>
          <p:nvPr/>
        </p:nvSpPr>
        <p:spPr>
          <a:xfrm>
            <a:off x="1350744" y="14052452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00" name="วงกลม"/>
          <p:cNvSpPr/>
          <p:nvPr/>
        </p:nvSpPr>
        <p:spPr>
          <a:xfrm>
            <a:off x="11417299" y="14132497"/>
            <a:ext cx="1905001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01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559658" y="13984860"/>
            <a:ext cx="2428037" cy="2200316"/>
          </a:xfrm>
          <a:prstGeom prst="rect">
            <a:avLst/>
          </a:prstGeom>
          <a:ln w="25400">
            <a:miter lim="400000"/>
          </a:ln>
        </p:spPr>
      </p:pic>
      <p:sp>
        <p:nvSpPr>
          <p:cNvPr id="302" name="สี่เหลี่ยมมุมมน"/>
          <p:cNvSpPr/>
          <p:nvPr/>
        </p:nvSpPr>
        <p:spPr>
          <a:xfrm>
            <a:off x="15129665" y="14052452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03" name="สี่เหลี่ยมมุมมน"/>
          <p:cNvSpPr/>
          <p:nvPr/>
        </p:nvSpPr>
        <p:spPr>
          <a:xfrm>
            <a:off x="1440323" y="16819664"/>
            <a:ext cx="9447256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04" name="วงกลม"/>
          <p:cNvSpPr/>
          <p:nvPr/>
        </p:nvSpPr>
        <p:spPr>
          <a:xfrm>
            <a:off x="11506877" y="16899709"/>
            <a:ext cx="1905001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05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649236" y="16752071"/>
            <a:ext cx="2428038" cy="2200316"/>
          </a:xfrm>
          <a:prstGeom prst="rect">
            <a:avLst/>
          </a:prstGeom>
          <a:ln w="25400">
            <a:miter lim="400000"/>
          </a:ln>
        </p:spPr>
      </p:pic>
      <p:sp>
        <p:nvSpPr>
          <p:cNvPr id="306" name="สี่เหลี่ยมมุมมน"/>
          <p:cNvSpPr/>
          <p:nvPr/>
        </p:nvSpPr>
        <p:spPr>
          <a:xfrm>
            <a:off x="15219243" y="16819664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07" name="สี่เหลี่ยมมุมมน"/>
          <p:cNvSpPr/>
          <p:nvPr/>
        </p:nvSpPr>
        <p:spPr>
          <a:xfrm>
            <a:off x="1440323" y="19586875"/>
            <a:ext cx="9447256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08" name="วงกลม"/>
          <p:cNvSpPr/>
          <p:nvPr/>
        </p:nvSpPr>
        <p:spPr>
          <a:xfrm>
            <a:off x="11506877" y="19666920"/>
            <a:ext cx="1905001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09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649236" y="19519283"/>
            <a:ext cx="2428038" cy="2200317"/>
          </a:xfrm>
          <a:prstGeom prst="rect">
            <a:avLst/>
          </a:prstGeom>
          <a:ln w="25400">
            <a:miter lim="400000"/>
          </a:ln>
        </p:spPr>
      </p:pic>
      <p:sp>
        <p:nvSpPr>
          <p:cNvPr id="310" name="สี่เหลี่ยมมุมมน"/>
          <p:cNvSpPr/>
          <p:nvPr/>
        </p:nvSpPr>
        <p:spPr>
          <a:xfrm>
            <a:off x="15219243" y="19586875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11" name="สี่เหลี่ยมมุมมน"/>
          <p:cNvSpPr/>
          <p:nvPr/>
        </p:nvSpPr>
        <p:spPr>
          <a:xfrm>
            <a:off x="1440323" y="22354088"/>
            <a:ext cx="9447256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12" name="วงกลม"/>
          <p:cNvSpPr/>
          <p:nvPr/>
        </p:nvSpPr>
        <p:spPr>
          <a:xfrm>
            <a:off x="11506877" y="22434132"/>
            <a:ext cx="1905001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13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649236" y="22286494"/>
            <a:ext cx="2428038" cy="2200317"/>
          </a:xfrm>
          <a:prstGeom prst="rect">
            <a:avLst/>
          </a:prstGeom>
          <a:ln w="25400">
            <a:miter lim="400000"/>
          </a:ln>
        </p:spPr>
      </p:pic>
      <p:sp>
        <p:nvSpPr>
          <p:cNvPr id="314" name="สี่เหลี่ยมมุมมน"/>
          <p:cNvSpPr/>
          <p:nvPr/>
        </p:nvSpPr>
        <p:spPr>
          <a:xfrm>
            <a:off x="15219243" y="22354088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15" name="สี่เหลี่ยมมุมมน"/>
          <p:cNvSpPr/>
          <p:nvPr/>
        </p:nvSpPr>
        <p:spPr>
          <a:xfrm>
            <a:off x="1440323" y="25169841"/>
            <a:ext cx="9447256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16" name="วงกลม"/>
          <p:cNvSpPr/>
          <p:nvPr/>
        </p:nvSpPr>
        <p:spPr>
          <a:xfrm>
            <a:off x="11506877" y="25249886"/>
            <a:ext cx="1905001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17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649236" y="25102248"/>
            <a:ext cx="2428038" cy="2200316"/>
          </a:xfrm>
          <a:prstGeom prst="rect">
            <a:avLst/>
          </a:prstGeom>
          <a:ln w="25400">
            <a:miter lim="400000"/>
          </a:ln>
        </p:spPr>
      </p:pic>
      <p:sp>
        <p:nvSpPr>
          <p:cNvPr id="318" name="สี่เหลี่ยมมุมมน"/>
          <p:cNvSpPr/>
          <p:nvPr/>
        </p:nvSpPr>
        <p:spPr>
          <a:xfrm>
            <a:off x="15219243" y="25169841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19" name="สี่เหลี่ยมมุมมน"/>
          <p:cNvSpPr/>
          <p:nvPr/>
        </p:nvSpPr>
        <p:spPr>
          <a:xfrm>
            <a:off x="1440323" y="28053934"/>
            <a:ext cx="9447256" cy="2113633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20" name="วงกลม"/>
          <p:cNvSpPr/>
          <p:nvPr/>
        </p:nvSpPr>
        <p:spPr>
          <a:xfrm>
            <a:off x="11506877" y="28133978"/>
            <a:ext cx="1905001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21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649236" y="27986342"/>
            <a:ext cx="2428038" cy="2200316"/>
          </a:xfrm>
          <a:prstGeom prst="rect">
            <a:avLst/>
          </a:prstGeom>
          <a:ln w="25400">
            <a:miter lim="400000"/>
          </a:ln>
        </p:spPr>
      </p:pic>
      <p:sp>
        <p:nvSpPr>
          <p:cNvPr id="322" name="สี่เหลี่ยมมุมมน"/>
          <p:cNvSpPr/>
          <p:nvPr/>
        </p:nvSpPr>
        <p:spPr>
          <a:xfrm>
            <a:off x="15219243" y="28053934"/>
            <a:ext cx="9447257" cy="2113633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23" name="สี่เหลี่ยมมุมมน"/>
          <p:cNvSpPr/>
          <p:nvPr/>
        </p:nvSpPr>
        <p:spPr>
          <a:xfrm>
            <a:off x="1578708" y="30925597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24" name="วงกลม"/>
          <p:cNvSpPr/>
          <p:nvPr/>
        </p:nvSpPr>
        <p:spPr>
          <a:xfrm>
            <a:off x="11645263" y="31005642"/>
            <a:ext cx="1905001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25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787622" y="30858005"/>
            <a:ext cx="2428038" cy="2200317"/>
          </a:xfrm>
          <a:prstGeom prst="rect">
            <a:avLst/>
          </a:prstGeom>
          <a:ln w="25400">
            <a:miter lim="400000"/>
          </a:ln>
        </p:spPr>
      </p:pic>
      <p:sp>
        <p:nvSpPr>
          <p:cNvPr id="326" name="สี่เหลี่ยมมุมมน"/>
          <p:cNvSpPr/>
          <p:nvPr/>
        </p:nvSpPr>
        <p:spPr>
          <a:xfrm>
            <a:off x="15357628" y="30925597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27" name="สี่เหลี่ยมมุมมน"/>
          <p:cNvSpPr/>
          <p:nvPr/>
        </p:nvSpPr>
        <p:spPr>
          <a:xfrm>
            <a:off x="1350745" y="33753781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28" name="วงกลม"/>
          <p:cNvSpPr/>
          <p:nvPr/>
        </p:nvSpPr>
        <p:spPr>
          <a:xfrm>
            <a:off x="11417300" y="33833826"/>
            <a:ext cx="1905000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29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559658" y="33686189"/>
            <a:ext cx="2428038" cy="2200317"/>
          </a:xfrm>
          <a:prstGeom prst="rect">
            <a:avLst/>
          </a:prstGeom>
          <a:ln w="25400">
            <a:miter lim="400000"/>
          </a:ln>
        </p:spPr>
      </p:pic>
      <p:sp>
        <p:nvSpPr>
          <p:cNvPr id="330" name="สี่เหลี่ยมมุมมน"/>
          <p:cNvSpPr/>
          <p:nvPr/>
        </p:nvSpPr>
        <p:spPr>
          <a:xfrm>
            <a:off x="15129665" y="33753781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31" name="สี่เหลี่ยมมุมมน"/>
          <p:cNvSpPr/>
          <p:nvPr/>
        </p:nvSpPr>
        <p:spPr>
          <a:xfrm>
            <a:off x="1350745" y="8711766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32" name="วงกลม"/>
          <p:cNvSpPr/>
          <p:nvPr/>
        </p:nvSpPr>
        <p:spPr>
          <a:xfrm>
            <a:off x="11417299" y="8705416"/>
            <a:ext cx="1905001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33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421273" y="8557779"/>
            <a:ext cx="2428037" cy="2200317"/>
          </a:xfrm>
          <a:prstGeom prst="rect">
            <a:avLst/>
          </a:prstGeom>
          <a:ln w="25400">
            <a:miter lim="400000"/>
          </a:ln>
        </p:spPr>
      </p:pic>
      <p:sp>
        <p:nvSpPr>
          <p:cNvPr id="334" name="สี่เหลี่ยมมุมมน"/>
          <p:cNvSpPr/>
          <p:nvPr/>
        </p:nvSpPr>
        <p:spPr>
          <a:xfrm>
            <a:off x="15129665" y="8625371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35" name="21"/>
          <p:cNvSpPr txBox="1"/>
          <p:nvPr/>
        </p:nvSpPr>
        <p:spPr>
          <a:xfrm>
            <a:off x="939939" y="8970951"/>
            <a:ext cx="3137379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21</a:t>
            </a:r>
          </a:p>
        </p:txBody>
      </p:sp>
      <p:sp>
        <p:nvSpPr>
          <p:cNvPr id="336" name="22"/>
          <p:cNvSpPr txBox="1"/>
          <p:nvPr/>
        </p:nvSpPr>
        <p:spPr>
          <a:xfrm>
            <a:off x="1078010" y="11478276"/>
            <a:ext cx="3391379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22</a:t>
            </a:r>
          </a:p>
        </p:txBody>
      </p:sp>
      <p:sp>
        <p:nvSpPr>
          <p:cNvPr id="337" name="23"/>
          <p:cNvSpPr txBox="1"/>
          <p:nvPr/>
        </p:nvSpPr>
        <p:spPr>
          <a:xfrm>
            <a:off x="1257166" y="14245487"/>
            <a:ext cx="3212222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23</a:t>
            </a:r>
          </a:p>
        </p:txBody>
      </p:sp>
      <p:sp>
        <p:nvSpPr>
          <p:cNvPr id="338" name="24"/>
          <p:cNvSpPr txBox="1"/>
          <p:nvPr/>
        </p:nvSpPr>
        <p:spPr>
          <a:xfrm>
            <a:off x="1421588" y="17012699"/>
            <a:ext cx="2883379" cy="19330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24</a:t>
            </a:r>
          </a:p>
        </p:txBody>
      </p:sp>
      <p:sp>
        <p:nvSpPr>
          <p:cNvPr id="339" name="25"/>
          <p:cNvSpPr txBox="1"/>
          <p:nvPr/>
        </p:nvSpPr>
        <p:spPr>
          <a:xfrm>
            <a:off x="1421588" y="19779910"/>
            <a:ext cx="2883379" cy="19330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25</a:t>
            </a:r>
          </a:p>
        </p:txBody>
      </p:sp>
      <p:sp>
        <p:nvSpPr>
          <p:cNvPr id="340" name="26"/>
          <p:cNvSpPr txBox="1"/>
          <p:nvPr/>
        </p:nvSpPr>
        <p:spPr>
          <a:xfrm>
            <a:off x="1421588" y="22547123"/>
            <a:ext cx="2704223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26</a:t>
            </a:r>
          </a:p>
        </p:txBody>
      </p:sp>
      <p:sp>
        <p:nvSpPr>
          <p:cNvPr id="341" name="27"/>
          <p:cNvSpPr txBox="1"/>
          <p:nvPr/>
        </p:nvSpPr>
        <p:spPr>
          <a:xfrm>
            <a:off x="1421588" y="25362875"/>
            <a:ext cx="2883379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27</a:t>
            </a:r>
          </a:p>
        </p:txBody>
      </p:sp>
      <p:sp>
        <p:nvSpPr>
          <p:cNvPr id="342" name="28"/>
          <p:cNvSpPr txBox="1"/>
          <p:nvPr/>
        </p:nvSpPr>
        <p:spPr>
          <a:xfrm>
            <a:off x="1421588" y="28246969"/>
            <a:ext cx="2704223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28</a:t>
            </a:r>
          </a:p>
        </p:txBody>
      </p:sp>
      <p:sp>
        <p:nvSpPr>
          <p:cNvPr id="343" name="29"/>
          <p:cNvSpPr txBox="1"/>
          <p:nvPr/>
        </p:nvSpPr>
        <p:spPr>
          <a:xfrm>
            <a:off x="1559973" y="31118632"/>
            <a:ext cx="2606608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29</a:t>
            </a:r>
          </a:p>
        </p:txBody>
      </p:sp>
      <p:sp>
        <p:nvSpPr>
          <p:cNvPr id="344" name="30"/>
          <p:cNvSpPr txBox="1"/>
          <p:nvPr/>
        </p:nvSpPr>
        <p:spPr>
          <a:xfrm>
            <a:off x="1698044" y="33946816"/>
            <a:ext cx="2151311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30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สี่เหลี่ยมมุมมน"/>
          <p:cNvSpPr/>
          <p:nvPr/>
        </p:nvSpPr>
        <p:spPr>
          <a:xfrm>
            <a:off x="590802" y="4871973"/>
            <a:ext cx="24925219" cy="31275583"/>
          </a:xfrm>
          <a:prstGeom prst="roundRect">
            <a:avLst>
              <a:gd name="adj" fmla="val 6333"/>
            </a:avLst>
          </a:prstGeom>
          <a:solidFill>
            <a:srgbClr val="FFFFFF"/>
          </a:solidFill>
          <a:ln w="25400"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47" name="วัน………………ที่………พ.ศ. ………………………"/>
          <p:cNvSpPr txBox="1"/>
          <p:nvPr/>
        </p:nvSpPr>
        <p:spPr>
          <a:xfrm>
            <a:off x="2236272" y="4871973"/>
            <a:ext cx="22359701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วัน………………ที่………พ.ศ. ………………………</a:t>
            </a:r>
          </a:p>
        </p:txBody>
      </p:sp>
      <p:sp>
        <p:nvSpPr>
          <p:cNvPr id="348" name="เส้น"/>
          <p:cNvSpPr/>
          <p:nvPr/>
        </p:nvSpPr>
        <p:spPr>
          <a:xfrm flipV="1">
            <a:off x="14202823" y="8970969"/>
            <a:ext cx="39970" cy="26915429"/>
          </a:xfrm>
          <a:prstGeom prst="line">
            <a:avLst/>
          </a:prstGeom>
          <a:ln w="254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 lIns="104179" tIns="104179" rIns="104179" bIns="104179" anchor="ctr"/>
          <a:lstStyle/>
          <a:p>
            <a:pPr/>
          </a:p>
        </p:txBody>
      </p:sp>
      <p:pic>
        <p:nvPicPr>
          <p:cNvPr id="349" name="Llama Image Set.jpeg" descr="Llama Image Set.jpeg"/>
          <p:cNvPicPr>
            <a:picLocks noChangeAspect="1"/>
          </p:cNvPicPr>
          <p:nvPr/>
        </p:nvPicPr>
        <p:blipFill>
          <a:blip r:embed="rId3">
            <a:alphaModFix amt="50456"/>
            <a:extLst/>
          </a:blip>
          <a:srcRect l="1235" t="3359" r="66084" b="53270"/>
          <a:stretch>
            <a:fillRect/>
          </a:stretch>
        </p:blipFill>
        <p:spPr>
          <a:xfrm flipH="1">
            <a:off x="21739883" y="32907445"/>
            <a:ext cx="4617483" cy="48115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96" h="21511" fill="norm" stroke="1" extrusionOk="0">
                <a:moveTo>
                  <a:pt x="763" y="0"/>
                </a:moveTo>
                <a:cubicBezTo>
                  <a:pt x="-13" y="0"/>
                  <a:pt x="-251" y="1062"/>
                  <a:pt x="300" y="2071"/>
                </a:cubicBezTo>
                <a:lnTo>
                  <a:pt x="614" y="2642"/>
                </a:lnTo>
                <a:lnTo>
                  <a:pt x="300" y="2993"/>
                </a:lnTo>
                <a:cubicBezTo>
                  <a:pt x="-237" y="3601"/>
                  <a:pt x="-7" y="4741"/>
                  <a:pt x="800" y="5470"/>
                </a:cubicBezTo>
                <a:cubicBezTo>
                  <a:pt x="1151" y="5788"/>
                  <a:pt x="2451" y="6405"/>
                  <a:pt x="2774" y="6407"/>
                </a:cubicBezTo>
                <a:cubicBezTo>
                  <a:pt x="3159" y="6409"/>
                  <a:pt x="3290" y="6701"/>
                  <a:pt x="3141" y="7227"/>
                </a:cubicBezTo>
                <a:cubicBezTo>
                  <a:pt x="2903" y="8065"/>
                  <a:pt x="3404" y="9610"/>
                  <a:pt x="4148" y="10334"/>
                </a:cubicBezTo>
                <a:cubicBezTo>
                  <a:pt x="4498" y="10673"/>
                  <a:pt x="5387" y="10752"/>
                  <a:pt x="5972" y="10493"/>
                </a:cubicBezTo>
                <a:cubicBezTo>
                  <a:pt x="6628" y="10203"/>
                  <a:pt x="7196" y="8102"/>
                  <a:pt x="6866" y="7182"/>
                </a:cubicBezTo>
                <a:cubicBezTo>
                  <a:pt x="6729" y="6801"/>
                  <a:pt x="6745" y="6763"/>
                  <a:pt x="7127" y="6560"/>
                </a:cubicBezTo>
                <a:cubicBezTo>
                  <a:pt x="8900" y="5616"/>
                  <a:pt x="9383" y="4879"/>
                  <a:pt x="8952" y="3776"/>
                </a:cubicBezTo>
                <a:cubicBezTo>
                  <a:pt x="8837" y="3480"/>
                  <a:pt x="8871" y="3375"/>
                  <a:pt x="9213" y="2997"/>
                </a:cubicBezTo>
                <a:cubicBezTo>
                  <a:pt x="9932" y="2200"/>
                  <a:pt x="9877" y="1281"/>
                  <a:pt x="9109" y="1281"/>
                </a:cubicBezTo>
                <a:cubicBezTo>
                  <a:pt x="8582" y="1281"/>
                  <a:pt x="8281" y="1662"/>
                  <a:pt x="8181" y="2459"/>
                </a:cubicBezTo>
                <a:cubicBezTo>
                  <a:pt x="8084" y="3235"/>
                  <a:pt x="7854" y="3318"/>
                  <a:pt x="7790" y="2599"/>
                </a:cubicBezTo>
                <a:cubicBezTo>
                  <a:pt x="7738" y="2015"/>
                  <a:pt x="7569" y="1794"/>
                  <a:pt x="7172" y="1794"/>
                </a:cubicBezTo>
                <a:cubicBezTo>
                  <a:pt x="6683" y="1794"/>
                  <a:pt x="6561" y="2421"/>
                  <a:pt x="6921" y="3096"/>
                </a:cubicBezTo>
                <a:cubicBezTo>
                  <a:pt x="7121" y="3472"/>
                  <a:pt x="7117" y="3503"/>
                  <a:pt x="6806" y="3827"/>
                </a:cubicBezTo>
                <a:cubicBezTo>
                  <a:pt x="6409" y="4241"/>
                  <a:pt x="6209" y="4609"/>
                  <a:pt x="6003" y="5302"/>
                </a:cubicBezTo>
                <a:lnTo>
                  <a:pt x="5844" y="5832"/>
                </a:lnTo>
                <a:lnTo>
                  <a:pt x="5125" y="5866"/>
                </a:lnTo>
                <a:cubicBezTo>
                  <a:pt x="4729" y="5885"/>
                  <a:pt x="4264" y="5913"/>
                  <a:pt x="4092" y="5930"/>
                </a:cubicBezTo>
                <a:cubicBezTo>
                  <a:pt x="3813" y="5956"/>
                  <a:pt x="3753" y="5872"/>
                  <a:pt x="3556" y="5190"/>
                </a:cubicBezTo>
                <a:cubicBezTo>
                  <a:pt x="3321" y="4378"/>
                  <a:pt x="2984" y="3665"/>
                  <a:pt x="2669" y="3314"/>
                </a:cubicBezTo>
                <a:cubicBezTo>
                  <a:pt x="2499" y="3126"/>
                  <a:pt x="2537" y="3072"/>
                  <a:pt x="3046" y="2800"/>
                </a:cubicBezTo>
                <a:cubicBezTo>
                  <a:pt x="3510" y="2552"/>
                  <a:pt x="3622" y="2419"/>
                  <a:pt x="3656" y="2079"/>
                </a:cubicBezTo>
                <a:cubicBezTo>
                  <a:pt x="3738" y="1257"/>
                  <a:pt x="2831" y="1413"/>
                  <a:pt x="2365" y="2301"/>
                </a:cubicBezTo>
                <a:cubicBezTo>
                  <a:pt x="2059" y="2883"/>
                  <a:pt x="2098" y="2862"/>
                  <a:pt x="1656" y="2699"/>
                </a:cubicBezTo>
                <a:cubicBezTo>
                  <a:pt x="1330" y="2578"/>
                  <a:pt x="1330" y="2576"/>
                  <a:pt x="1525" y="1962"/>
                </a:cubicBezTo>
                <a:cubicBezTo>
                  <a:pt x="1757" y="1230"/>
                  <a:pt x="1679" y="394"/>
                  <a:pt x="1357" y="165"/>
                </a:cubicBezTo>
                <a:cubicBezTo>
                  <a:pt x="1230" y="74"/>
                  <a:pt x="963" y="0"/>
                  <a:pt x="763" y="0"/>
                </a:cubicBezTo>
                <a:close/>
                <a:moveTo>
                  <a:pt x="13106" y="20"/>
                </a:moveTo>
                <a:cubicBezTo>
                  <a:pt x="13039" y="14"/>
                  <a:pt x="12968" y="16"/>
                  <a:pt x="12893" y="23"/>
                </a:cubicBezTo>
                <a:cubicBezTo>
                  <a:pt x="12408" y="68"/>
                  <a:pt x="12317" y="229"/>
                  <a:pt x="12182" y="1292"/>
                </a:cubicBezTo>
                <a:cubicBezTo>
                  <a:pt x="12117" y="1808"/>
                  <a:pt x="12036" y="1930"/>
                  <a:pt x="11517" y="2285"/>
                </a:cubicBezTo>
                <a:cubicBezTo>
                  <a:pt x="10776" y="2793"/>
                  <a:pt x="10561" y="3207"/>
                  <a:pt x="10765" y="3733"/>
                </a:cubicBezTo>
                <a:cubicBezTo>
                  <a:pt x="10890" y="4055"/>
                  <a:pt x="10872" y="4186"/>
                  <a:pt x="10645" y="4560"/>
                </a:cubicBezTo>
                <a:cubicBezTo>
                  <a:pt x="10451" y="4878"/>
                  <a:pt x="10398" y="5120"/>
                  <a:pt x="10457" y="5417"/>
                </a:cubicBezTo>
                <a:cubicBezTo>
                  <a:pt x="10502" y="5645"/>
                  <a:pt x="10535" y="5889"/>
                  <a:pt x="10530" y="5960"/>
                </a:cubicBezTo>
                <a:cubicBezTo>
                  <a:pt x="10493" y="6447"/>
                  <a:pt x="10388" y="7305"/>
                  <a:pt x="10324" y="7640"/>
                </a:cubicBezTo>
                <a:cubicBezTo>
                  <a:pt x="10275" y="7895"/>
                  <a:pt x="10329" y="8193"/>
                  <a:pt x="10471" y="8462"/>
                </a:cubicBezTo>
                <a:cubicBezTo>
                  <a:pt x="10722" y="8933"/>
                  <a:pt x="10790" y="10313"/>
                  <a:pt x="10573" y="10523"/>
                </a:cubicBezTo>
                <a:cubicBezTo>
                  <a:pt x="10499" y="10596"/>
                  <a:pt x="10030" y="10744"/>
                  <a:pt x="9531" y="10852"/>
                </a:cubicBezTo>
                <a:cubicBezTo>
                  <a:pt x="8473" y="11081"/>
                  <a:pt x="6364" y="12012"/>
                  <a:pt x="6001" y="12411"/>
                </a:cubicBezTo>
                <a:cubicBezTo>
                  <a:pt x="5860" y="12567"/>
                  <a:pt x="5592" y="12688"/>
                  <a:pt x="5390" y="12688"/>
                </a:cubicBezTo>
                <a:cubicBezTo>
                  <a:pt x="5193" y="12688"/>
                  <a:pt x="4963" y="12768"/>
                  <a:pt x="4880" y="12866"/>
                </a:cubicBezTo>
                <a:cubicBezTo>
                  <a:pt x="4797" y="12963"/>
                  <a:pt x="4553" y="13076"/>
                  <a:pt x="4339" y="13118"/>
                </a:cubicBezTo>
                <a:cubicBezTo>
                  <a:pt x="4050" y="13174"/>
                  <a:pt x="3931" y="13283"/>
                  <a:pt x="3871" y="13549"/>
                </a:cubicBezTo>
                <a:cubicBezTo>
                  <a:pt x="3827" y="13745"/>
                  <a:pt x="3729" y="14066"/>
                  <a:pt x="3653" y="14262"/>
                </a:cubicBezTo>
                <a:cubicBezTo>
                  <a:pt x="3542" y="14546"/>
                  <a:pt x="3557" y="14663"/>
                  <a:pt x="3729" y="14847"/>
                </a:cubicBezTo>
                <a:cubicBezTo>
                  <a:pt x="3847" y="14975"/>
                  <a:pt x="3944" y="15175"/>
                  <a:pt x="3944" y="15291"/>
                </a:cubicBezTo>
                <a:cubicBezTo>
                  <a:pt x="3944" y="15407"/>
                  <a:pt x="4122" y="15590"/>
                  <a:pt x="4339" y="15699"/>
                </a:cubicBezTo>
                <a:cubicBezTo>
                  <a:pt x="4592" y="15826"/>
                  <a:pt x="4735" y="15997"/>
                  <a:pt x="4735" y="16173"/>
                </a:cubicBezTo>
                <a:cubicBezTo>
                  <a:pt x="4735" y="16324"/>
                  <a:pt x="4830" y="16550"/>
                  <a:pt x="4944" y="16673"/>
                </a:cubicBezTo>
                <a:cubicBezTo>
                  <a:pt x="5105" y="16846"/>
                  <a:pt x="5120" y="16954"/>
                  <a:pt x="5010" y="17154"/>
                </a:cubicBezTo>
                <a:cubicBezTo>
                  <a:pt x="4779" y="17573"/>
                  <a:pt x="4844" y="18025"/>
                  <a:pt x="5196" y="18432"/>
                </a:cubicBezTo>
                <a:cubicBezTo>
                  <a:pt x="5377" y="18641"/>
                  <a:pt x="5525" y="18925"/>
                  <a:pt x="5525" y="19063"/>
                </a:cubicBezTo>
                <a:cubicBezTo>
                  <a:pt x="5525" y="19217"/>
                  <a:pt x="5825" y="19543"/>
                  <a:pt x="6298" y="19904"/>
                </a:cubicBezTo>
                <a:cubicBezTo>
                  <a:pt x="6723" y="20229"/>
                  <a:pt x="7146" y="20671"/>
                  <a:pt x="7238" y="20885"/>
                </a:cubicBezTo>
                <a:cubicBezTo>
                  <a:pt x="7352" y="21154"/>
                  <a:pt x="7532" y="21309"/>
                  <a:pt x="7815" y="21381"/>
                </a:cubicBezTo>
                <a:cubicBezTo>
                  <a:pt x="8687" y="21600"/>
                  <a:pt x="9124" y="21293"/>
                  <a:pt x="8832" y="20669"/>
                </a:cubicBezTo>
                <a:cubicBezTo>
                  <a:pt x="8707" y="20403"/>
                  <a:pt x="8712" y="20301"/>
                  <a:pt x="8856" y="20162"/>
                </a:cubicBezTo>
                <a:cubicBezTo>
                  <a:pt x="9144" y="19881"/>
                  <a:pt x="10009" y="20278"/>
                  <a:pt x="10009" y="20692"/>
                </a:cubicBezTo>
                <a:cubicBezTo>
                  <a:pt x="10009" y="20869"/>
                  <a:pt x="10134" y="21090"/>
                  <a:pt x="10300" y="21203"/>
                </a:cubicBezTo>
                <a:cubicBezTo>
                  <a:pt x="10617" y="21419"/>
                  <a:pt x="11790" y="21479"/>
                  <a:pt x="11912" y="21286"/>
                </a:cubicBezTo>
                <a:cubicBezTo>
                  <a:pt x="11953" y="21222"/>
                  <a:pt x="11885" y="20997"/>
                  <a:pt x="11759" y="20784"/>
                </a:cubicBezTo>
                <a:cubicBezTo>
                  <a:pt x="11541" y="20414"/>
                  <a:pt x="11542" y="20386"/>
                  <a:pt x="11790" y="20119"/>
                </a:cubicBezTo>
                <a:cubicBezTo>
                  <a:pt x="11933" y="19966"/>
                  <a:pt x="12226" y="19770"/>
                  <a:pt x="12443" y="19684"/>
                </a:cubicBezTo>
                <a:cubicBezTo>
                  <a:pt x="12786" y="19548"/>
                  <a:pt x="12888" y="19563"/>
                  <a:pt x="13235" y="19796"/>
                </a:cubicBezTo>
                <a:cubicBezTo>
                  <a:pt x="13865" y="20219"/>
                  <a:pt x="14359" y="20711"/>
                  <a:pt x="14359" y="20917"/>
                </a:cubicBezTo>
                <a:cubicBezTo>
                  <a:pt x="14359" y="21306"/>
                  <a:pt x="14827" y="21548"/>
                  <a:pt x="15498" y="21506"/>
                </a:cubicBezTo>
                <a:cubicBezTo>
                  <a:pt x="16053" y="21472"/>
                  <a:pt x="16133" y="21433"/>
                  <a:pt x="16097" y="21210"/>
                </a:cubicBezTo>
                <a:cubicBezTo>
                  <a:pt x="16000" y="20608"/>
                  <a:pt x="16018" y="20471"/>
                  <a:pt x="16205" y="20385"/>
                </a:cubicBezTo>
                <a:cubicBezTo>
                  <a:pt x="16313" y="20335"/>
                  <a:pt x="16596" y="20198"/>
                  <a:pt x="16835" y="20082"/>
                </a:cubicBezTo>
                <a:cubicBezTo>
                  <a:pt x="17385" y="19815"/>
                  <a:pt x="17498" y="20007"/>
                  <a:pt x="17199" y="20703"/>
                </a:cubicBezTo>
                <a:cubicBezTo>
                  <a:pt x="16959" y="21261"/>
                  <a:pt x="16971" y="21288"/>
                  <a:pt x="17476" y="21302"/>
                </a:cubicBezTo>
                <a:cubicBezTo>
                  <a:pt x="18255" y="21324"/>
                  <a:pt x="18710" y="20941"/>
                  <a:pt x="18710" y="20263"/>
                </a:cubicBezTo>
                <a:cubicBezTo>
                  <a:pt x="18710" y="20136"/>
                  <a:pt x="18827" y="19929"/>
                  <a:pt x="18972" y="19801"/>
                </a:cubicBezTo>
                <a:cubicBezTo>
                  <a:pt x="19117" y="19674"/>
                  <a:pt x="19236" y="19460"/>
                  <a:pt x="19236" y="19328"/>
                </a:cubicBezTo>
                <a:cubicBezTo>
                  <a:pt x="19236" y="19088"/>
                  <a:pt x="19374" y="18832"/>
                  <a:pt x="19998" y="17913"/>
                </a:cubicBezTo>
                <a:cubicBezTo>
                  <a:pt x="20240" y="17556"/>
                  <a:pt x="20299" y="17347"/>
                  <a:pt x="20231" y="17081"/>
                </a:cubicBezTo>
                <a:cubicBezTo>
                  <a:pt x="20027" y="16290"/>
                  <a:pt x="20173" y="14497"/>
                  <a:pt x="20475" y="14077"/>
                </a:cubicBezTo>
                <a:cubicBezTo>
                  <a:pt x="20716" y="13743"/>
                  <a:pt x="20746" y="13242"/>
                  <a:pt x="20555" y="12754"/>
                </a:cubicBezTo>
                <a:cubicBezTo>
                  <a:pt x="20456" y="12502"/>
                  <a:pt x="20473" y="12346"/>
                  <a:pt x="20624" y="12122"/>
                </a:cubicBezTo>
                <a:cubicBezTo>
                  <a:pt x="20750" y="11935"/>
                  <a:pt x="20816" y="11569"/>
                  <a:pt x="20803" y="11136"/>
                </a:cubicBezTo>
                <a:cubicBezTo>
                  <a:pt x="20791" y="10756"/>
                  <a:pt x="20797" y="10209"/>
                  <a:pt x="20816" y="9922"/>
                </a:cubicBezTo>
                <a:cubicBezTo>
                  <a:pt x="20835" y="9621"/>
                  <a:pt x="20753" y="9221"/>
                  <a:pt x="20624" y="8980"/>
                </a:cubicBezTo>
                <a:cubicBezTo>
                  <a:pt x="20409" y="8576"/>
                  <a:pt x="20412" y="8550"/>
                  <a:pt x="20675" y="8277"/>
                </a:cubicBezTo>
                <a:cubicBezTo>
                  <a:pt x="20961" y="7981"/>
                  <a:pt x="21044" y="7263"/>
                  <a:pt x="20830" y="6934"/>
                </a:cubicBezTo>
                <a:cubicBezTo>
                  <a:pt x="20754" y="6818"/>
                  <a:pt x="20801" y="6616"/>
                  <a:pt x="20963" y="6357"/>
                </a:cubicBezTo>
                <a:cubicBezTo>
                  <a:pt x="21349" y="5742"/>
                  <a:pt x="21246" y="4889"/>
                  <a:pt x="20717" y="4320"/>
                </a:cubicBezTo>
                <a:cubicBezTo>
                  <a:pt x="20574" y="4167"/>
                  <a:pt x="20514" y="3906"/>
                  <a:pt x="20537" y="3540"/>
                </a:cubicBezTo>
                <a:cubicBezTo>
                  <a:pt x="20565" y="3092"/>
                  <a:pt x="20510" y="2933"/>
                  <a:pt x="20236" y="2681"/>
                </a:cubicBezTo>
                <a:cubicBezTo>
                  <a:pt x="19964" y="2430"/>
                  <a:pt x="19899" y="2249"/>
                  <a:pt x="19897" y="1726"/>
                </a:cubicBezTo>
                <a:cubicBezTo>
                  <a:pt x="19894" y="683"/>
                  <a:pt x="19298" y="187"/>
                  <a:pt x="18691" y="720"/>
                </a:cubicBezTo>
                <a:cubicBezTo>
                  <a:pt x="18379" y="995"/>
                  <a:pt x="17452" y="1059"/>
                  <a:pt x="17248" y="822"/>
                </a:cubicBezTo>
                <a:cubicBezTo>
                  <a:pt x="17163" y="722"/>
                  <a:pt x="16948" y="641"/>
                  <a:pt x="16769" y="641"/>
                </a:cubicBezTo>
                <a:cubicBezTo>
                  <a:pt x="16590" y="641"/>
                  <a:pt x="16292" y="526"/>
                  <a:pt x="16108" y="385"/>
                </a:cubicBezTo>
                <a:cubicBezTo>
                  <a:pt x="15710" y="80"/>
                  <a:pt x="14728" y="44"/>
                  <a:pt x="14226" y="316"/>
                </a:cubicBezTo>
                <a:cubicBezTo>
                  <a:pt x="13931" y="475"/>
                  <a:pt x="13866" y="467"/>
                  <a:pt x="13614" y="238"/>
                </a:cubicBezTo>
                <a:cubicBezTo>
                  <a:pt x="13469" y="106"/>
                  <a:pt x="13306" y="35"/>
                  <a:pt x="13106" y="20"/>
                </a:cubicBezTo>
                <a:close/>
              </a:path>
            </a:pathLst>
          </a:custGeom>
          <a:ln w="25400">
            <a:miter lim="400000"/>
          </a:ln>
        </p:spPr>
      </p:pic>
      <p:sp>
        <p:nvSpPr>
          <p:cNvPr id="350" name="สี่เหลี่ยมมุมมน"/>
          <p:cNvSpPr/>
          <p:nvPr/>
        </p:nvSpPr>
        <p:spPr>
          <a:xfrm>
            <a:off x="3759012" y="6492832"/>
            <a:ext cx="4199998" cy="1762564"/>
          </a:xfrm>
          <a:prstGeom prst="roundRect">
            <a:avLst>
              <a:gd name="adj" fmla="val 50000"/>
            </a:avLst>
          </a:prstGeom>
          <a:solidFill>
            <a:srgbClr val="E0B371"/>
          </a:solidFill>
          <a:ln w="25400"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51" name="สี่เหลี่ยมมุมมน"/>
          <p:cNvSpPr/>
          <p:nvPr/>
        </p:nvSpPr>
        <p:spPr>
          <a:xfrm>
            <a:off x="18070056" y="6492832"/>
            <a:ext cx="3566473" cy="1762564"/>
          </a:xfrm>
          <a:prstGeom prst="roundRect">
            <a:avLst>
              <a:gd name="adj" fmla="val 38173"/>
            </a:avLst>
          </a:prstGeom>
          <a:solidFill>
            <a:srgbClr val="E0B371"/>
          </a:solidFill>
          <a:ln w="25400"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52" name="คำ"/>
          <p:cNvSpPr txBox="1"/>
          <p:nvPr/>
        </p:nvSpPr>
        <p:spPr>
          <a:xfrm>
            <a:off x="4440594" y="5891016"/>
            <a:ext cx="2836833" cy="28017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12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คำ</a:t>
            </a:r>
          </a:p>
        </p:txBody>
      </p:sp>
      <p:sp>
        <p:nvSpPr>
          <p:cNvPr id="353" name="แก้ไข"/>
          <p:cNvSpPr txBox="1"/>
          <p:nvPr/>
        </p:nvSpPr>
        <p:spPr>
          <a:xfrm>
            <a:off x="18437838" y="6272629"/>
            <a:ext cx="2830911" cy="238006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4179" tIns="104179" rIns="104179" bIns="104179" anchor="ctr">
            <a:spAutoFit/>
          </a:bodyPr>
          <a:lstStyle>
            <a:lvl1pPr>
              <a:defRPr sz="10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แก้ไข</a:t>
            </a:r>
          </a:p>
        </p:txBody>
      </p:sp>
      <p:sp>
        <p:nvSpPr>
          <p:cNvPr id="354" name="สี่เหลี่ยมมุมมน"/>
          <p:cNvSpPr/>
          <p:nvPr/>
        </p:nvSpPr>
        <p:spPr>
          <a:xfrm>
            <a:off x="1350745" y="11285241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55" name="วงกลม"/>
          <p:cNvSpPr/>
          <p:nvPr/>
        </p:nvSpPr>
        <p:spPr>
          <a:xfrm>
            <a:off x="11417300" y="11365286"/>
            <a:ext cx="1905000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56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559658" y="11217648"/>
            <a:ext cx="2428038" cy="2200317"/>
          </a:xfrm>
          <a:prstGeom prst="rect">
            <a:avLst/>
          </a:prstGeom>
          <a:ln w="25400">
            <a:miter lim="400000"/>
          </a:ln>
        </p:spPr>
      </p:pic>
      <p:pic>
        <p:nvPicPr>
          <p:cNvPr id="357" name="girl reading book.jpeg" descr="girl reading book.jpeg"/>
          <p:cNvPicPr>
            <a:picLocks noChangeAspect="1"/>
          </p:cNvPicPr>
          <p:nvPr/>
        </p:nvPicPr>
        <p:blipFill>
          <a:blip r:embed="rId5">
            <a:extLst/>
          </a:blip>
          <a:srcRect l="664" t="1170" r="2265" b="1086"/>
          <a:stretch>
            <a:fillRect/>
          </a:stretch>
        </p:blipFill>
        <p:spPr>
          <a:xfrm flipH="1">
            <a:off x="393554" y="576499"/>
            <a:ext cx="5567392" cy="4588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5" h="21590" fill="norm" stroke="1" extrusionOk="0">
                <a:moveTo>
                  <a:pt x="8686" y="0"/>
                </a:moveTo>
                <a:cubicBezTo>
                  <a:pt x="7694" y="2"/>
                  <a:pt x="6863" y="214"/>
                  <a:pt x="6047" y="672"/>
                </a:cubicBezTo>
                <a:lnTo>
                  <a:pt x="5675" y="882"/>
                </a:lnTo>
                <a:lnTo>
                  <a:pt x="5533" y="704"/>
                </a:lnTo>
                <a:cubicBezTo>
                  <a:pt x="5347" y="471"/>
                  <a:pt x="5023" y="277"/>
                  <a:pt x="4767" y="247"/>
                </a:cubicBezTo>
                <a:cubicBezTo>
                  <a:pt x="4134" y="173"/>
                  <a:pt x="3629" y="732"/>
                  <a:pt x="3483" y="1666"/>
                </a:cubicBezTo>
                <a:cubicBezTo>
                  <a:pt x="3439" y="1942"/>
                  <a:pt x="3390" y="2098"/>
                  <a:pt x="3326" y="2161"/>
                </a:cubicBezTo>
                <a:cubicBezTo>
                  <a:pt x="3208" y="2277"/>
                  <a:pt x="3060" y="2233"/>
                  <a:pt x="2996" y="2062"/>
                </a:cubicBezTo>
                <a:cubicBezTo>
                  <a:pt x="2932" y="1892"/>
                  <a:pt x="2873" y="1922"/>
                  <a:pt x="2749" y="2185"/>
                </a:cubicBezTo>
                <a:cubicBezTo>
                  <a:pt x="2497" y="2724"/>
                  <a:pt x="2727" y="3593"/>
                  <a:pt x="3214" y="3941"/>
                </a:cubicBezTo>
                <a:cubicBezTo>
                  <a:pt x="3421" y="4088"/>
                  <a:pt x="3452" y="4193"/>
                  <a:pt x="3297" y="4228"/>
                </a:cubicBezTo>
                <a:cubicBezTo>
                  <a:pt x="3162" y="4259"/>
                  <a:pt x="3092" y="4351"/>
                  <a:pt x="2979" y="4646"/>
                </a:cubicBezTo>
                <a:cubicBezTo>
                  <a:pt x="2820" y="5065"/>
                  <a:pt x="2795" y="5365"/>
                  <a:pt x="2909" y="5513"/>
                </a:cubicBezTo>
                <a:lnTo>
                  <a:pt x="3002" y="5634"/>
                </a:lnTo>
                <a:lnTo>
                  <a:pt x="2912" y="6264"/>
                </a:lnTo>
                <a:cubicBezTo>
                  <a:pt x="2808" y="6999"/>
                  <a:pt x="2791" y="8103"/>
                  <a:pt x="2872" y="8759"/>
                </a:cubicBezTo>
                <a:cubicBezTo>
                  <a:pt x="2991" y="9718"/>
                  <a:pt x="3351" y="10728"/>
                  <a:pt x="3811" y="11397"/>
                </a:cubicBezTo>
                <a:cubicBezTo>
                  <a:pt x="3953" y="11603"/>
                  <a:pt x="4117" y="11859"/>
                  <a:pt x="4178" y="11965"/>
                </a:cubicBezTo>
                <a:cubicBezTo>
                  <a:pt x="4343" y="12254"/>
                  <a:pt x="4850" y="12881"/>
                  <a:pt x="5095" y="13100"/>
                </a:cubicBezTo>
                <a:cubicBezTo>
                  <a:pt x="5236" y="13226"/>
                  <a:pt x="5297" y="13312"/>
                  <a:pt x="5269" y="13347"/>
                </a:cubicBezTo>
                <a:cubicBezTo>
                  <a:pt x="5206" y="13423"/>
                  <a:pt x="4265" y="13664"/>
                  <a:pt x="4156" y="13631"/>
                </a:cubicBezTo>
                <a:cubicBezTo>
                  <a:pt x="4106" y="13616"/>
                  <a:pt x="3821" y="13716"/>
                  <a:pt x="3524" y="13853"/>
                </a:cubicBezTo>
                <a:cubicBezTo>
                  <a:pt x="3227" y="13990"/>
                  <a:pt x="2970" y="14101"/>
                  <a:pt x="2952" y="14101"/>
                </a:cubicBezTo>
                <a:cubicBezTo>
                  <a:pt x="2933" y="14101"/>
                  <a:pt x="2821" y="14018"/>
                  <a:pt x="2703" y="13916"/>
                </a:cubicBezTo>
                <a:cubicBezTo>
                  <a:pt x="2300" y="13569"/>
                  <a:pt x="2329" y="13572"/>
                  <a:pt x="1890" y="13862"/>
                </a:cubicBezTo>
                <a:cubicBezTo>
                  <a:pt x="1129" y="14366"/>
                  <a:pt x="76" y="15179"/>
                  <a:pt x="6" y="15317"/>
                </a:cubicBezTo>
                <a:cubicBezTo>
                  <a:pt x="-34" y="15395"/>
                  <a:pt x="102" y="15544"/>
                  <a:pt x="1115" y="16537"/>
                </a:cubicBezTo>
                <a:cubicBezTo>
                  <a:pt x="2037" y="17439"/>
                  <a:pt x="3426" y="18714"/>
                  <a:pt x="3997" y="19181"/>
                </a:cubicBezTo>
                <a:cubicBezTo>
                  <a:pt x="4353" y="19473"/>
                  <a:pt x="4451" y="19528"/>
                  <a:pt x="4563" y="19504"/>
                </a:cubicBezTo>
                <a:cubicBezTo>
                  <a:pt x="4905" y="19429"/>
                  <a:pt x="7154" y="17946"/>
                  <a:pt x="7154" y="17795"/>
                </a:cubicBezTo>
                <a:cubicBezTo>
                  <a:pt x="7154" y="17718"/>
                  <a:pt x="6849" y="17336"/>
                  <a:pt x="6786" y="17336"/>
                </a:cubicBezTo>
                <a:cubicBezTo>
                  <a:pt x="6770" y="17336"/>
                  <a:pt x="6696" y="17205"/>
                  <a:pt x="6622" y="17046"/>
                </a:cubicBezTo>
                <a:cubicBezTo>
                  <a:pt x="6378" y="16521"/>
                  <a:pt x="5971" y="16166"/>
                  <a:pt x="5324" y="15913"/>
                </a:cubicBezTo>
                <a:cubicBezTo>
                  <a:pt x="5113" y="15830"/>
                  <a:pt x="4918" y="15736"/>
                  <a:pt x="4891" y="15704"/>
                </a:cubicBezTo>
                <a:cubicBezTo>
                  <a:pt x="4805" y="15598"/>
                  <a:pt x="4888" y="15471"/>
                  <a:pt x="5045" y="15470"/>
                </a:cubicBezTo>
                <a:cubicBezTo>
                  <a:pt x="5422" y="15467"/>
                  <a:pt x="6663" y="15028"/>
                  <a:pt x="7348" y="14654"/>
                </a:cubicBezTo>
                <a:cubicBezTo>
                  <a:pt x="7647" y="14491"/>
                  <a:pt x="7649" y="14492"/>
                  <a:pt x="7952" y="14568"/>
                </a:cubicBezTo>
                <a:cubicBezTo>
                  <a:pt x="8120" y="14610"/>
                  <a:pt x="8367" y="14661"/>
                  <a:pt x="8500" y="14682"/>
                </a:cubicBezTo>
                <a:cubicBezTo>
                  <a:pt x="8694" y="14713"/>
                  <a:pt x="8747" y="14743"/>
                  <a:pt x="8767" y="14835"/>
                </a:cubicBezTo>
                <a:cubicBezTo>
                  <a:pt x="8781" y="14899"/>
                  <a:pt x="8869" y="15136"/>
                  <a:pt x="8962" y="15362"/>
                </a:cubicBezTo>
                <a:cubicBezTo>
                  <a:pt x="9389" y="16398"/>
                  <a:pt x="10281" y="17282"/>
                  <a:pt x="10901" y="17282"/>
                </a:cubicBezTo>
                <a:cubicBezTo>
                  <a:pt x="11141" y="17282"/>
                  <a:pt x="11511" y="17039"/>
                  <a:pt x="11873" y="16647"/>
                </a:cubicBezTo>
                <a:cubicBezTo>
                  <a:pt x="12150" y="16346"/>
                  <a:pt x="12154" y="16344"/>
                  <a:pt x="12284" y="16426"/>
                </a:cubicBezTo>
                <a:cubicBezTo>
                  <a:pt x="12415" y="16509"/>
                  <a:pt x="12418" y="16508"/>
                  <a:pt x="12654" y="16215"/>
                </a:cubicBezTo>
                <a:cubicBezTo>
                  <a:pt x="12952" y="15846"/>
                  <a:pt x="13134" y="15517"/>
                  <a:pt x="13202" y="15229"/>
                </a:cubicBezTo>
                <a:cubicBezTo>
                  <a:pt x="13281" y="14890"/>
                  <a:pt x="13307" y="14870"/>
                  <a:pt x="13637" y="14869"/>
                </a:cubicBezTo>
                <a:cubicBezTo>
                  <a:pt x="14083" y="14867"/>
                  <a:pt x="14847" y="14729"/>
                  <a:pt x="15486" y="14536"/>
                </a:cubicBezTo>
                <a:cubicBezTo>
                  <a:pt x="15963" y="14393"/>
                  <a:pt x="16104" y="14372"/>
                  <a:pt x="16359" y="14402"/>
                </a:cubicBezTo>
                <a:cubicBezTo>
                  <a:pt x="16527" y="14422"/>
                  <a:pt x="16662" y="14417"/>
                  <a:pt x="16662" y="14393"/>
                </a:cubicBezTo>
                <a:cubicBezTo>
                  <a:pt x="16661" y="14368"/>
                  <a:pt x="16631" y="14287"/>
                  <a:pt x="16596" y="14212"/>
                </a:cubicBezTo>
                <a:cubicBezTo>
                  <a:pt x="16560" y="14136"/>
                  <a:pt x="16531" y="14057"/>
                  <a:pt x="16530" y="14034"/>
                </a:cubicBezTo>
                <a:cubicBezTo>
                  <a:pt x="16529" y="14012"/>
                  <a:pt x="16974" y="13722"/>
                  <a:pt x="17519" y="13390"/>
                </a:cubicBezTo>
                <a:cubicBezTo>
                  <a:pt x="18108" y="13032"/>
                  <a:pt x="18511" y="12754"/>
                  <a:pt x="18511" y="12708"/>
                </a:cubicBezTo>
                <a:cubicBezTo>
                  <a:pt x="18511" y="12663"/>
                  <a:pt x="18912" y="12379"/>
                  <a:pt x="19480" y="12023"/>
                </a:cubicBezTo>
                <a:cubicBezTo>
                  <a:pt x="20432" y="11426"/>
                  <a:pt x="20456" y="11416"/>
                  <a:pt x="20754" y="11416"/>
                </a:cubicBezTo>
                <a:cubicBezTo>
                  <a:pt x="21348" y="11415"/>
                  <a:pt x="21566" y="11241"/>
                  <a:pt x="21518" y="10805"/>
                </a:cubicBezTo>
                <a:cubicBezTo>
                  <a:pt x="21485" y="10510"/>
                  <a:pt x="21331" y="10322"/>
                  <a:pt x="20904" y="10053"/>
                </a:cubicBezTo>
                <a:cubicBezTo>
                  <a:pt x="20270" y="9653"/>
                  <a:pt x="19926" y="9585"/>
                  <a:pt x="19482" y="9771"/>
                </a:cubicBezTo>
                <a:cubicBezTo>
                  <a:pt x="19339" y="9831"/>
                  <a:pt x="19203" y="9865"/>
                  <a:pt x="19180" y="9847"/>
                </a:cubicBezTo>
                <a:cubicBezTo>
                  <a:pt x="19130" y="9810"/>
                  <a:pt x="19156" y="9562"/>
                  <a:pt x="19284" y="8884"/>
                </a:cubicBezTo>
                <a:cubicBezTo>
                  <a:pt x="19364" y="8460"/>
                  <a:pt x="19393" y="8387"/>
                  <a:pt x="19546" y="8226"/>
                </a:cubicBezTo>
                <a:cubicBezTo>
                  <a:pt x="19641" y="8127"/>
                  <a:pt x="19787" y="7996"/>
                  <a:pt x="19870" y="7935"/>
                </a:cubicBezTo>
                <a:cubicBezTo>
                  <a:pt x="20080" y="7781"/>
                  <a:pt x="20081" y="7667"/>
                  <a:pt x="19876" y="7418"/>
                </a:cubicBezTo>
                <a:cubicBezTo>
                  <a:pt x="19632" y="7121"/>
                  <a:pt x="19305" y="7012"/>
                  <a:pt x="18764" y="7044"/>
                </a:cubicBezTo>
                <a:cubicBezTo>
                  <a:pt x="18205" y="7078"/>
                  <a:pt x="18046" y="7175"/>
                  <a:pt x="17926" y="7562"/>
                </a:cubicBezTo>
                <a:cubicBezTo>
                  <a:pt x="17876" y="7722"/>
                  <a:pt x="17792" y="7995"/>
                  <a:pt x="17739" y="8168"/>
                </a:cubicBezTo>
                <a:cubicBezTo>
                  <a:pt x="17567" y="8727"/>
                  <a:pt x="17476" y="8825"/>
                  <a:pt x="17091" y="8871"/>
                </a:cubicBezTo>
                <a:cubicBezTo>
                  <a:pt x="16992" y="8882"/>
                  <a:pt x="16604" y="8978"/>
                  <a:pt x="16227" y="9085"/>
                </a:cubicBezTo>
                <a:cubicBezTo>
                  <a:pt x="15559" y="9275"/>
                  <a:pt x="15539" y="9277"/>
                  <a:pt x="15382" y="9186"/>
                </a:cubicBezTo>
                <a:lnTo>
                  <a:pt x="15221" y="9093"/>
                </a:lnTo>
                <a:lnTo>
                  <a:pt x="15063" y="9280"/>
                </a:lnTo>
                <a:cubicBezTo>
                  <a:pt x="14832" y="9552"/>
                  <a:pt x="14801" y="9467"/>
                  <a:pt x="14882" y="8783"/>
                </a:cubicBezTo>
                <a:cubicBezTo>
                  <a:pt x="14919" y="8468"/>
                  <a:pt x="14966" y="8024"/>
                  <a:pt x="14984" y="7799"/>
                </a:cubicBezTo>
                <a:lnTo>
                  <a:pt x="15018" y="7390"/>
                </a:lnTo>
                <a:lnTo>
                  <a:pt x="15336" y="7382"/>
                </a:lnTo>
                <a:cubicBezTo>
                  <a:pt x="15735" y="7372"/>
                  <a:pt x="16062" y="7209"/>
                  <a:pt x="16284" y="6910"/>
                </a:cubicBezTo>
                <a:cubicBezTo>
                  <a:pt x="16553" y="6548"/>
                  <a:pt x="16640" y="6154"/>
                  <a:pt x="16528" y="5797"/>
                </a:cubicBezTo>
                <a:lnTo>
                  <a:pt x="16482" y="5651"/>
                </a:lnTo>
                <a:lnTo>
                  <a:pt x="16401" y="5774"/>
                </a:lnTo>
                <a:cubicBezTo>
                  <a:pt x="16338" y="5869"/>
                  <a:pt x="16291" y="5888"/>
                  <a:pt x="16200" y="5860"/>
                </a:cubicBezTo>
                <a:cubicBezTo>
                  <a:pt x="16000" y="5799"/>
                  <a:pt x="15967" y="5647"/>
                  <a:pt x="16074" y="5263"/>
                </a:cubicBezTo>
                <a:cubicBezTo>
                  <a:pt x="16301" y="4445"/>
                  <a:pt x="16087" y="3618"/>
                  <a:pt x="15566" y="3294"/>
                </a:cubicBezTo>
                <a:cubicBezTo>
                  <a:pt x="15300" y="3129"/>
                  <a:pt x="14937" y="3106"/>
                  <a:pt x="14629" y="3233"/>
                </a:cubicBezTo>
                <a:lnTo>
                  <a:pt x="14375" y="3337"/>
                </a:lnTo>
                <a:lnTo>
                  <a:pt x="14170" y="3055"/>
                </a:lnTo>
                <a:cubicBezTo>
                  <a:pt x="13939" y="2737"/>
                  <a:pt x="13638" y="2536"/>
                  <a:pt x="13386" y="2536"/>
                </a:cubicBezTo>
                <a:cubicBezTo>
                  <a:pt x="13233" y="2536"/>
                  <a:pt x="13193" y="2505"/>
                  <a:pt x="12996" y="2208"/>
                </a:cubicBezTo>
                <a:cubicBezTo>
                  <a:pt x="12504" y="1468"/>
                  <a:pt x="11563" y="752"/>
                  <a:pt x="10549" y="349"/>
                </a:cubicBezTo>
                <a:cubicBezTo>
                  <a:pt x="9843" y="69"/>
                  <a:pt x="9469" y="-1"/>
                  <a:pt x="8686" y="0"/>
                </a:cubicBezTo>
                <a:close/>
                <a:moveTo>
                  <a:pt x="9594" y="17937"/>
                </a:moveTo>
                <a:cubicBezTo>
                  <a:pt x="9552" y="17938"/>
                  <a:pt x="6823" y="19600"/>
                  <a:pt x="6671" y="19717"/>
                </a:cubicBezTo>
                <a:cubicBezTo>
                  <a:pt x="6666" y="19721"/>
                  <a:pt x="6655" y="19916"/>
                  <a:pt x="6648" y="20152"/>
                </a:cubicBezTo>
                <a:lnTo>
                  <a:pt x="6636" y="20581"/>
                </a:lnTo>
                <a:lnTo>
                  <a:pt x="7807" y="21093"/>
                </a:lnTo>
                <a:cubicBezTo>
                  <a:pt x="8451" y="21375"/>
                  <a:pt x="9009" y="21599"/>
                  <a:pt x="9046" y="21590"/>
                </a:cubicBezTo>
                <a:cubicBezTo>
                  <a:pt x="9084" y="21581"/>
                  <a:pt x="9657" y="21107"/>
                  <a:pt x="10320" y="20537"/>
                </a:cubicBezTo>
                <a:lnTo>
                  <a:pt x="11524" y="19500"/>
                </a:lnTo>
                <a:lnTo>
                  <a:pt x="11524" y="19171"/>
                </a:lnTo>
                <a:lnTo>
                  <a:pt x="11524" y="18843"/>
                </a:lnTo>
                <a:lnTo>
                  <a:pt x="10590" y="18389"/>
                </a:lnTo>
                <a:cubicBezTo>
                  <a:pt x="10076" y="18139"/>
                  <a:pt x="9627" y="17936"/>
                  <a:pt x="9594" y="17937"/>
                </a:cubicBezTo>
                <a:close/>
              </a:path>
            </a:pathLst>
          </a:custGeom>
          <a:ln w="25400">
            <a:miter lim="400000"/>
          </a:ln>
        </p:spPr>
      </p:pic>
      <p:sp>
        <p:nvSpPr>
          <p:cNvPr id="358" name="สี่เหลี่ยมมุมมน"/>
          <p:cNvSpPr/>
          <p:nvPr/>
        </p:nvSpPr>
        <p:spPr>
          <a:xfrm>
            <a:off x="15129665" y="11285241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59" name="สี่เหลี่ยมมุมมน"/>
          <p:cNvSpPr/>
          <p:nvPr/>
        </p:nvSpPr>
        <p:spPr>
          <a:xfrm>
            <a:off x="1350744" y="14052452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60" name="วงกลม"/>
          <p:cNvSpPr/>
          <p:nvPr/>
        </p:nvSpPr>
        <p:spPr>
          <a:xfrm>
            <a:off x="11417299" y="14132497"/>
            <a:ext cx="1905001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61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559658" y="13984860"/>
            <a:ext cx="2428037" cy="2200316"/>
          </a:xfrm>
          <a:prstGeom prst="rect">
            <a:avLst/>
          </a:prstGeom>
          <a:ln w="25400">
            <a:miter lim="400000"/>
          </a:ln>
        </p:spPr>
      </p:pic>
      <p:sp>
        <p:nvSpPr>
          <p:cNvPr id="362" name="สี่เหลี่ยมมุมมน"/>
          <p:cNvSpPr/>
          <p:nvPr/>
        </p:nvSpPr>
        <p:spPr>
          <a:xfrm>
            <a:off x="15129665" y="14052452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63" name="สี่เหลี่ยมมุมมน"/>
          <p:cNvSpPr/>
          <p:nvPr/>
        </p:nvSpPr>
        <p:spPr>
          <a:xfrm>
            <a:off x="1440323" y="16819664"/>
            <a:ext cx="9447256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64" name="วงกลม"/>
          <p:cNvSpPr/>
          <p:nvPr/>
        </p:nvSpPr>
        <p:spPr>
          <a:xfrm>
            <a:off x="11506877" y="16899709"/>
            <a:ext cx="1905001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65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649236" y="16752071"/>
            <a:ext cx="2428038" cy="2200316"/>
          </a:xfrm>
          <a:prstGeom prst="rect">
            <a:avLst/>
          </a:prstGeom>
          <a:ln w="25400">
            <a:miter lim="400000"/>
          </a:ln>
        </p:spPr>
      </p:pic>
      <p:sp>
        <p:nvSpPr>
          <p:cNvPr id="366" name="สี่เหลี่ยมมุมมน"/>
          <p:cNvSpPr/>
          <p:nvPr/>
        </p:nvSpPr>
        <p:spPr>
          <a:xfrm>
            <a:off x="15219243" y="16819664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67" name="สี่เหลี่ยมมุมมน"/>
          <p:cNvSpPr/>
          <p:nvPr/>
        </p:nvSpPr>
        <p:spPr>
          <a:xfrm>
            <a:off x="1440323" y="19586875"/>
            <a:ext cx="9447256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68" name="วงกลม"/>
          <p:cNvSpPr/>
          <p:nvPr/>
        </p:nvSpPr>
        <p:spPr>
          <a:xfrm>
            <a:off x="11506877" y="19666920"/>
            <a:ext cx="1905001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69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649236" y="19519283"/>
            <a:ext cx="2428038" cy="2200317"/>
          </a:xfrm>
          <a:prstGeom prst="rect">
            <a:avLst/>
          </a:prstGeom>
          <a:ln w="25400">
            <a:miter lim="400000"/>
          </a:ln>
        </p:spPr>
      </p:pic>
      <p:sp>
        <p:nvSpPr>
          <p:cNvPr id="370" name="สี่เหลี่ยมมุมมน"/>
          <p:cNvSpPr/>
          <p:nvPr/>
        </p:nvSpPr>
        <p:spPr>
          <a:xfrm>
            <a:off x="15219243" y="19586875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71" name="สี่เหลี่ยมมุมมน"/>
          <p:cNvSpPr/>
          <p:nvPr/>
        </p:nvSpPr>
        <p:spPr>
          <a:xfrm>
            <a:off x="1440323" y="22354088"/>
            <a:ext cx="9447256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72" name="วงกลม"/>
          <p:cNvSpPr/>
          <p:nvPr/>
        </p:nvSpPr>
        <p:spPr>
          <a:xfrm>
            <a:off x="11506877" y="22434132"/>
            <a:ext cx="1905001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73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649236" y="22286494"/>
            <a:ext cx="2428038" cy="2200317"/>
          </a:xfrm>
          <a:prstGeom prst="rect">
            <a:avLst/>
          </a:prstGeom>
          <a:ln w="25400">
            <a:miter lim="400000"/>
          </a:ln>
        </p:spPr>
      </p:pic>
      <p:sp>
        <p:nvSpPr>
          <p:cNvPr id="374" name="สี่เหลี่ยมมุมมน"/>
          <p:cNvSpPr/>
          <p:nvPr/>
        </p:nvSpPr>
        <p:spPr>
          <a:xfrm>
            <a:off x="15219243" y="22354088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75" name="สี่เหลี่ยมมุมมน"/>
          <p:cNvSpPr/>
          <p:nvPr/>
        </p:nvSpPr>
        <p:spPr>
          <a:xfrm>
            <a:off x="1440323" y="25169841"/>
            <a:ext cx="9447256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76" name="วงกลม"/>
          <p:cNvSpPr/>
          <p:nvPr/>
        </p:nvSpPr>
        <p:spPr>
          <a:xfrm>
            <a:off x="11506877" y="25249886"/>
            <a:ext cx="1905001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77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649236" y="25102248"/>
            <a:ext cx="2428038" cy="2200316"/>
          </a:xfrm>
          <a:prstGeom prst="rect">
            <a:avLst/>
          </a:prstGeom>
          <a:ln w="25400">
            <a:miter lim="400000"/>
          </a:ln>
        </p:spPr>
      </p:pic>
      <p:sp>
        <p:nvSpPr>
          <p:cNvPr id="378" name="สี่เหลี่ยมมุมมน"/>
          <p:cNvSpPr/>
          <p:nvPr/>
        </p:nvSpPr>
        <p:spPr>
          <a:xfrm>
            <a:off x="15219243" y="25169841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79" name="สี่เหลี่ยมมุมมน"/>
          <p:cNvSpPr/>
          <p:nvPr/>
        </p:nvSpPr>
        <p:spPr>
          <a:xfrm>
            <a:off x="1440323" y="28053934"/>
            <a:ext cx="9447256" cy="2113633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80" name="วงกลม"/>
          <p:cNvSpPr/>
          <p:nvPr/>
        </p:nvSpPr>
        <p:spPr>
          <a:xfrm>
            <a:off x="11506877" y="28133978"/>
            <a:ext cx="1905001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81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649236" y="27986342"/>
            <a:ext cx="2428038" cy="2200316"/>
          </a:xfrm>
          <a:prstGeom prst="rect">
            <a:avLst/>
          </a:prstGeom>
          <a:ln w="25400">
            <a:miter lim="400000"/>
          </a:ln>
        </p:spPr>
      </p:pic>
      <p:sp>
        <p:nvSpPr>
          <p:cNvPr id="382" name="สี่เหลี่ยมมุมมน"/>
          <p:cNvSpPr/>
          <p:nvPr/>
        </p:nvSpPr>
        <p:spPr>
          <a:xfrm>
            <a:off x="15219243" y="28053934"/>
            <a:ext cx="9447257" cy="2113633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83" name="สี่เหลี่ยมมุมมน"/>
          <p:cNvSpPr/>
          <p:nvPr/>
        </p:nvSpPr>
        <p:spPr>
          <a:xfrm>
            <a:off x="1578708" y="30925597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84" name="วงกลม"/>
          <p:cNvSpPr/>
          <p:nvPr/>
        </p:nvSpPr>
        <p:spPr>
          <a:xfrm>
            <a:off x="11645263" y="31005642"/>
            <a:ext cx="1905001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85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787622" y="30858005"/>
            <a:ext cx="2428038" cy="2200317"/>
          </a:xfrm>
          <a:prstGeom prst="rect">
            <a:avLst/>
          </a:prstGeom>
          <a:ln w="25400">
            <a:miter lim="400000"/>
          </a:ln>
        </p:spPr>
      </p:pic>
      <p:sp>
        <p:nvSpPr>
          <p:cNvPr id="386" name="สี่เหลี่ยมมุมมน"/>
          <p:cNvSpPr/>
          <p:nvPr/>
        </p:nvSpPr>
        <p:spPr>
          <a:xfrm>
            <a:off x="15357628" y="30925597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87" name="สี่เหลี่ยมมุมมน"/>
          <p:cNvSpPr/>
          <p:nvPr/>
        </p:nvSpPr>
        <p:spPr>
          <a:xfrm>
            <a:off x="1350745" y="33753781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88" name="วงกลม"/>
          <p:cNvSpPr/>
          <p:nvPr/>
        </p:nvSpPr>
        <p:spPr>
          <a:xfrm>
            <a:off x="11417300" y="33833826"/>
            <a:ext cx="1905000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89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559658" y="33686189"/>
            <a:ext cx="2428038" cy="2200317"/>
          </a:xfrm>
          <a:prstGeom prst="rect">
            <a:avLst/>
          </a:prstGeom>
          <a:ln w="25400">
            <a:miter lim="400000"/>
          </a:ln>
        </p:spPr>
      </p:pic>
      <p:sp>
        <p:nvSpPr>
          <p:cNvPr id="390" name="สี่เหลี่ยมมุมมน"/>
          <p:cNvSpPr/>
          <p:nvPr/>
        </p:nvSpPr>
        <p:spPr>
          <a:xfrm>
            <a:off x="15129665" y="33753781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91" name="สี่เหลี่ยมมุมมน"/>
          <p:cNvSpPr/>
          <p:nvPr/>
        </p:nvSpPr>
        <p:spPr>
          <a:xfrm>
            <a:off x="1350745" y="8711766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92" name="วงกลม"/>
          <p:cNvSpPr/>
          <p:nvPr/>
        </p:nvSpPr>
        <p:spPr>
          <a:xfrm>
            <a:off x="11417299" y="8705416"/>
            <a:ext cx="1905001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93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421273" y="8557779"/>
            <a:ext cx="2428037" cy="2200317"/>
          </a:xfrm>
          <a:prstGeom prst="rect">
            <a:avLst/>
          </a:prstGeom>
          <a:ln w="25400">
            <a:miter lim="400000"/>
          </a:ln>
        </p:spPr>
      </p:pic>
      <p:sp>
        <p:nvSpPr>
          <p:cNvPr id="394" name="สี่เหลี่ยมมุมมน"/>
          <p:cNvSpPr/>
          <p:nvPr/>
        </p:nvSpPr>
        <p:spPr>
          <a:xfrm>
            <a:off x="15129665" y="8625371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95" name="31"/>
          <p:cNvSpPr txBox="1"/>
          <p:nvPr/>
        </p:nvSpPr>
        <p:spPr>
          <a:xfrm>
            <a:off x="939939" y="8970951"/>
            <a:ext cx="3137379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31</a:t>
            </a:r>
          </a:p>
        </p:txBody>
      </p:sp>
      <p:sp>
        <p:nvSpPr>
          <p:cNvPr id="396" name="32"/>
          <p:cNvSpPr txBox="1"/>
          <p:nvPr/>
        </p:nvSpPr>
        <p:spPr>
          <a:xfrm>
            <a:off x="1078010" y="11478276"/>
            <a:ext cx="3391379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32</a:t>
            </a:r>
          </a:p>
        </p:txBody>
      </p:sp>
      <p:sp>
        <p:nvSpPr>
          <p:cNvPr id="397" name="33"/>
          <p:cNvSpPr txBox="1"/>
          <p:nvPr/>
        </p:nvSpPr>
        <p:spPr>
          <a:xfrm>
            <a:off x="1257166" y="14245487"/>
            <a:ext cx="3212222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33</a:t>
            </a:r>
          </a:p>
        </p:txBody>
      </p:sp>
      <p:sp>
        <p:nvSpPr>
          <p:cNvPr id="398" name="34"/>
          <p:cNvSpPr txBox="1"/>
          <p:nvPr/>
        </p:nvSpPr>
        <p:spPr>
          <a:xfrm>
            <a:off x="1421588" y="17012699"/>
            <a:ext cx="2883379" cy="19330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34</a:t>
            </a:r>
          </a:p>
        </p:txBody>
      </p:sp>
      <p:sp>
        <p:nvSpPr>
          <p:cNvPr id="399" name="35"/>
          <p:cNvSpPr txBox="1"/>
          <p:nvPr/>
        </p:nvSpPr>
        <p:spPr>
          <a:xfrm>
            <a:off x="1421588" y="19779910"/>
            <a:ext cx="2883379" cy="19330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35</a:t>
            </a:r>
          </a:p>
        </p:txBody>
      </p:sp>
      <p:sp>
        <p:nvSpPr>
          <p:cNvPr id="400" name="36"/>
          <p:cNvSpPr txBox="1"/>
          <p:nvPr/>
        </p:nvSpPr>
        <p:spPr>
          <a:xfrm>
            <a:off x="1421588" y="22547123"/>
            <a:ext cx="2704223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36</a:t>
            </a:r>
          </a:p>
        </p:txBody>
      </p:sp>
      <p:sp>
        <p:nvSpPr>
          <p:cNvPr id="401" name="37"/>
          <p:cNvSpPr txBox="1"/>
          <p:nvPr/>
        </p:nvSpPr>
        <p:spPr>
          <a:xfrm>
            <a:off x="1421588" y="25362875"/>
            <a:ext cx="2883379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37</a:t>
            </a:r>
          </a:p>
        </p:txBody>
      </p:sp>
      <p:sp>
        <p:nvSpPr>
          <p:cNvPr id="402" name="38"/>
          <p:cNvSpPr txBox="1"/>
          <p:nvPr/>
        </p:nvSpPr>
        <p:spPr>
          <a:xfrm>
            <a:off x="1421588" y="28246969"/>
            <a:ext cx="2704223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38</a:t>
            </a:r>
          </a:p>
        </p:txBody>
      </p:sp>
      <p:sp>
        <p:nvSpPr>
          <p:cNvPr id="403" name="39"/>
          <p:cNvSpPr txBox="1"/>
          <p:nvPr/>
        </p:nvSpPr>
        <p:spPr>
          <a:xfrm>
            <a:off x="1559973" y="31118632"/>
            <a:ext cx="2606608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39</a:t>
            </a:r>
          </a:p>
        </p:txBody>
      </p:sp>
      <p:sp>
        <p:nvSpPr>
          <p:cNvPr id="404" name="40"/>
          <p:cNvSpPr txBox="1"/>
          <p:nvPr/>
        </p:nvSpPr>
        <p:spPr>
          <a:xfrm>
            <a:off x="1698044" y="33946816"/>
            <a:ext cx="2151311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40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สี่เหลี่ยมมุมมน"/>
          <p:cNvSpPr/>
          <p:nvPr/>
        </p:nvSpPr>
        <p:spPr>
          <a:xfrm>
            <a:off x="590802" y="4871973"/>
            <a:ext cx="24925219" cy="31275583"/>
          </a:xfrm>
          <a:prstGeom prst="roundRect">
            <a:avLst>
              <a:gd name="adj" fmla="val 6333"/>
            </a:avLst>
          </a:prstGeom>
          <a:solidFill>
            <a:srgbClr val="FFFFFF"/>
          </a:solidFill>
          <a:ln w="25400"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07" name="วัน………………ที่………พ.ศ. ………………………"/>
          <p:cNvSpPr txBox="1"/>
          <p:nvPr/>
        </p:nvSpPr>
        <p:spPr>
          <a:xfrm>
            <a:off x="2236272" y="4871973"/>
            <a:ext cx="22359701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วัน………………ที่………พ.ศ. ………………………</a:t>
            </a:r>
          </a:p>
        </p:txBody>
      </p:sp>
      <p:sp>
        <p:nvSpPr>
          <p:cNvPr id="408" name="เส้น"/>
          <p:cNvSpPr/>
          <p:nvPr/>
        </p:nvSpPr>
        <p:spPr>
          <a:xfrm flipV="1">
            <a:off x="14202823" y="8970969"/>
            <a:ext cx="39970" cy="26915429"/>
          </a:xfrm>
          <a:prstGeom prst="line">
            <a:avLst/>
          </a:prstGeom>
          <a:ln w="254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 lIns="104179" tIns="104179" rIns="104179" bIns="104179" anchor="ctr"/>
          <a:lstStyle/>
          <a:p>
            <a:pPr/>
          </a:p>
        </p:txBody>
      </p:sp>
      <p:pic>
        <p:nvPicPr>
          <p:cNvPr id="409" name="Llama Image Set.jpeg" descr="Llama Image Set.jpeg"/>
          <p:cNvPicPr>
            <a:picLocks noChangeAspect="1"/>
          </p:cNvPicPr>
          <p:nvPr/>
        </p:nvPicPr>
        <p:blipFill>
          <a:blip r:embed="rId3">
            <a:alphaModFix amt="50456"/>
            <a:extLst/>
          </a:blip>
          <a:srcRect l="1235" t="3359" r="66084" b="53270"/>
          <a:stretch>
            <a:fillRect/>
          </a:stretch>
        </p:blipFill>
        <p:spPr>
          <a:xfrm flipH="1">
            <a:off x="21739883" y="32907445"/>
            <a:ext cx="4617483" cy="48115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96" h="21511" fill="norm" stroke="1" extrusionOk="0">
                <a:moveTo>
                  <a:pt x="763" y="0"/>
                </a:moveTo>
                <a:cubicBezTo>
                  <a:pt x="-13" y="0"/>
                  <a:pt x="-251" y="1062"/>
                  <a:pt x="300" y="2071"/>
                </a:cubicBezTo>
                <a:lnTo>
                  <a:pt x="614" y="2642"/>
                </a:lnTo>
                <a:lnTo>
                  <a:pt x="300" y="2993"/>
                </a:lnTo>
                <a:cubicBezTo>
                  <a:pt x="-237" y="3601"/>
                  <a:pt x="-7" y="4741"/>
                  <a:pt x="800" y="5470"/>
                </a:cubicBezTo>
                <a:cubicBezTo>
                  <a:pt x="1151" y="5788"/>
                  <a:pt x="2451" y="6405"/>
                  <a:pt x="2774" y="6407"/>
                </a:cubicBezTo>
                <a:cubicBezTo>
                  <a:pt x="3159" y="6409"/>
                  <a:pt x="3290" y="6701"/>
                  <a:pt x="3141" y="7227"/>
                </a:cubicBezTo>
                <a:cubicBezTo>
                  <a:pt x="2903" y="8065"/>
                  <a:pt x="3404" y="9610"/>
                  <a:pt x="4148" y="10334"/>
                </a:cubicBezTo>
                <a:cubicBezTo>
                  <a:pt x="4498" y="10673"/>
                  <a:pt x="5387" y="10752"/>
                  <a:pt x="5972" y="10493"/>
                </a:cubicBezTo>
                <a:cubicBezTo>
                  <a:pt x="6628" y="10203"/>
                  <a:pt x="7196" y="8102"/>
                  <a:pt x="6866" y="7182"/>
                </a:cubicBezTo>
                <a:cubicBezTo>
                  <a:pt x="6729" y="6801"/>
                  <a:pt x="6745" y="6763"/>
                  <a:pt x="7127" y="6560"/>
                </a:cubicBezTo>
                <a:cubicBezTo>
                  <a:pt x="8900" y="5616"/>
                  <a:pt x="9383" y="4879"/>
                  <a:pt x="8952" y="3776"/>
                </a:cubicBezTo>
                <a:cubicBezTo>
                  <a:pt x="8837" y="3480"/>
                  <a:pt x="8871" y="3375"/>
                  <a:pt x="9213" y="2997"/>
                </a:cubicBezTo>
                <a:cubicBezTo>
                  <a:pt x="9932" y="2200"/>
                  <a:pt x="9877" y="1281"/>
                  <a:pt x="9109" y="1281"/>
                </a:cubicBezTo>
                <a:cubicBezTo>
                  <a:pt x="8582" y="1281"/>
                  <a:pt x="8281" y="1662"/>
                  <a:pt x="8181" y="2459"/>
                </a:cubicBezTo>
                <a:cubicBezTo>
                  <a:pt x="8084" y="3235"/>
                  <a:pt x="7854" y="3318"/>
                  <a:pt x="7790" y="2599"/>
                </a:cubicBezTo>
                <a:cubicBezTo>
                  <a:pt x="7738" y="2015"/>
                  <a:pt x="7569" y="1794"/>
                  <a:pt x="7172" y="1794"/>
                </a:cubicBezTo>
                <a:cubicBezTo>
                  <a:pt x="6683" y="1794"/>
                  <a:pt x="6561" y="2421"/>
                  <a:pt x="6921" y="3096"/>
                </a:cubicBezTo>
                <a:cubicBezTo>
                  <a:pt x="7121" y="3472"/>
                  <a:pt x="7117" y="3503"/>
                  <a:pt x="6806" y="3827"/>
                </a:cubicBezTo>
                <a:cubicBezTo>
                  <a:pt x="6409" y="4241"/>
                  <a:pt x="6209" y="4609"/>
                  <a:pt x="6003" y="5302"/>
                </a:cubicBezTo>
                <a:lnTo>
                  <a:pt x="5844" y="5832"/>
                </a:lnTo>
                <a:lnTo>
                  <a:pt x="5125" y="5866"/>
                </a:lnTo>
                <a:cubicBezTo>
                  <a:pt x="4729" y="5885"/>
                  <a:pt x="4264" y="5913"/>
                  <a:pt x="4092" y="5930"/>
                </a:cubicBezTo>
                <a:cubicBezTo>
                  <a:pt x="3813" y="5956"/>
                  <a:pt x="3753" y="5872"/>
                  <a:pt x="3556" y="5190"/>
                </a:cubicBezTo>
                <a:cubicBezTo>
                  <a:pt x="3321" y="4378"/>
                  <a:pt x="2984" y="3665"/>
                  <a:pt x="2669" y="3314"/>
                </a:cubicBezTo>
                <a:cubicBezTo>
                  <a:pt x="2499" y="3126"/>
                  <a:pt x="2537" y="3072"/>
                  <a:pt x="3046" y="2800"/>
                </a:cubicBezTo>
                <a:cubicBezTo>
                  <a:pt x="3510" y="2552"/>
                  <a:pt x="3622" y="2419"/>
                  <a:pt x="3656" y="2079"/>
                </a:cubicBezTo>
                <a:cubicBezTo>
                  <a:pt x="3738" y="1257"/>
                  <a:pt x="2831" y="1413"/>
                  <a:pt x="2365" y="2301"/>
                </a:cubicBezTo>
                <a:cubicBezTo>
                  <a:pt x="2059" y="2883"/>
                  <a:pt x="2098" y="2862"/>
                  <a:pt x="1656" y="2699"/>
                </a:cubicBezTo>
                <a:cubicBezTo>
                  <a:pt x="1330" y="2578"/>
                  <a:pt x="1330" y="2576"/>
                  <a:pt x="1525" y="1962"/>
                </a:cubicBezTo>
                <a:cubicBezTo>
                  <a:pt x="1757" y="1230"/>
                  <a:pt x="1679" y="394"/>
                  <a:pt x="1357" y="165"/>
                </a:cubicBezTo>
                <a:cubicBezTo>
                  <a:pt x="1230" y="74"/>
                  <a:pt x="963" y="0"/>
                  <a:pt x="763" y="0"/>
                </a:cubicBezTo>
                <a:close/>
                <a:moveTo>
                  <a:pt x="13106" y="20"/>
                </a:moveTo>
                <a:cubicBezTo>
                  <a:pt x="13039" y="14"/>
                  <a:pt x="12968" y="16"/>
                  <a:pt x="12893" y="23"/>
                </a:cubicBezTo>
                <a:cubicBezTo>
                  <a:pt x="12408" y="68"/>
                  <a:pt x="12317" y="229"/>
                  <a:pt x="12182" y="1292"/>
                </a:cubicBezTo>
                <a:cubicBezTo>
                  <a:pt x="12117" y="1808"/>
                  <a:pt x="12036" y="1930"/>
                  <a:pt x="11517" y="2285"/>
                </a:cubicBezTo>
                <a:cubicBezTo>
                  <a:pt x="10776" y="2793"/>
                  <a:pt x="10561" y="3207"/>
                  <a:pt x="10765" y="3733"/>
                </a:cubicBezTo>
                <a:cubicBezTo>
                  <a:pt x="10890" y="4055"/>
                  <a:pt x="10872" y="4186"/>
                  <a:pt x="10645" y="4560"/>
                </a:cubicBezTo>
                <a:cubicBezTo>
                  <a:pt x="10451" y="4878"/>
                  <a:pt x="10398" y="5120"/>
                  <a:pt x="10457" y="5417"/>
                </a:cubicBezTo>
                <a:cubicBezTo>
                  <a:pt x="10502" y="5645"/>
                  <a:pt x="10535" y="5889"/>
                  <a:pt x="10530" y="5960"/>
                </a:cubicBezTo>
                <a:cubicBezTo>
                  <a:pt x="10493" y="6447"/>
                  <a:pt x="10388" y="7305"/>
                  <a:pt x="10324" y="7640"/>
                </a:cubicBezTo>
                <a:cubicBezTo>
                  <a:pt x="10275" y="7895"/>
                  <a:pt x="10329" y="8193"/>
                  <a:pt x="10471" y="8462"/>
                </a:cubicBezTo>
                <a:cubicBezTo>
                  <a:pt x="10722" y="8933"/>
                  <a:pt x="10790" y="10313"/>
                  <a:pt x="10573" y="10523"/>
                </a:cubicBezTo>
                <a:cubicBezTo>
                  <a:pt x="10499" y="10596"/>
                  <a:pt x="10030" y="10744"/>
                  <a:pt x="9531" y="10852"/>
                </a:cubicBezTo>
                <a:cubicBezTo>
                  <a:pt x="8473" y="11081"/>
                  <a:pt x="6364" y="12012"/>
                  <a:pt x="6001" y="12411"/>
                </a:cubicBezTo>
                <a:cubicBezTo>
                  <a:pt x="5860" y="12567"/>
                  <a:pt x="5592" y="12688"/>
                  <a:pt x="5390" y="12688"/>
                </a:cubicBezTo>
                <a:cubicBezTo>
                  <a:pt x="5193" y="12688"/>
                  <a:pt x="4963" y="12768"/>
                  <a:pt x="4880" y="12866"/>
                </a:cubicBezTo>
                <a:cubicBezTo>
                  <a:pt x="4797" y="12963"/>
                  <a:pt x="4553" y="13076"/>
                  <a:pt x="4339" y="13118"/>
                </a:cubicBezTo>
                <a:cubicBezTo>
                  <a:pt x="4050" y="13174"/>
                  <a:pt x="3931" y="13283"/>
                  <a:pt x="3871" y="13549"/>
                </a:cubicBezTo>
                <a:cubicBezTo>
                  <a:pt x="3827" y="13745"/>
                  <a:pt x="3729" y="14066"/>
                  <a:pt x="3653" y="14262"/>
                </a:cubicBezTo>
                <a:cubicBezTo>
                  <a:pt x="3542" y="14546"/>
                  <a:pt x="3557" y="14663"/>
                  <a:pt x="3729" y="14847"/>
                </a:cubicBezTo>
                <a:cubicBezTo>
                  <a:pt x="3847" y="14975"/>
                  <a:pt x="3944" y="15175"/>
                  <a:pt x="3944" y="15291"/>
                </a:cubicBezTo>
                <a:cubicBezTo>
                  <a:pt x="3944" y="15407"/>
                  <a:pt x="4122" y="15590"/>
                  <a:pt x="4339" y="15699"/>
                </a:cubicBezTo>
                <a:cubicBezTo>
                  <a:pt x="4592" y="15826"/>
                  <a:pt x="4735" y="15997"/>
                  <a:pt x="4735" y="16173"/>
                </a:cubicBezTo>
                <a:cubicBezTo>
                  <a:pt x="4735" y="16324"/>
                  <a:pt x="4830" y="16550"/>
                  <a:pt x="4944" y="16673"/>
                </a:cubicBezTo>
                <a:cubicBezTo>
                  <a:pt x="5105" y="16846"/>
                  <a:pt x="5120" y="16954"/>
                  <a:pt x="5010" y="17154"/>
                </a:cubicBezTo>
                <a:cubicBezTo>
                  <a:pt x="4779" y="17573"/>
                  <a:pt x="4844" y="18025"/>
                  <a:pt x="5196" y="18432"/>
                </a:cubicBezTo>
                <a:cubicBezTo>
                  <a:pt x="5377" y="18641"/>
                  <a:pt x="5525" y="18925"/>
                  <a:pt x="5525" y="19063"/>
                </a:cubicBezTo>
                <a:cubicBezTo>
                  <a:pt x="5525" y="19217"/>
                  <a:pt x="5825" y="19543"/>
                  <a:pt x="6298" y="19904"/>
                </a:cubicBezTo>
                <a:cubicBezTo>
                  <a:pt x="6723" y="20229"/>
                  <a:pt x="7146" y="20671"/>
                  <a:pt x="7238" y="20885"/>
                </a:cubicBezTo>
                <a:cubicBezTo>
                  <a:pt x="7352" y="21154"/>
                  <a:pt x="7532" y="21309"/>
                  <a:pt x="7815" y="21381"/>
                </a:cubicBezTo>
                <a:cubicBezTo>
                  <a:pt x="8687" y="21600"/>
                  <a:pt x="9124" y="21293"/>
                  <a:pt x="8832" y="20669"/>
                </a:cubicBezTo>
                <a:cubicBezTo>
                  <a:pt x="8707" y="20403"/>
                  <a:pt x="8712" y="20301"/>
                  <a:pt x="8856" y="20162"/>
                </a:cubicBezTo>
                <a:cubicBezTo>
                  <a:pt x="9144" y="19881"/>
                  <a:pt x="10009" y="20278"/>
                  <a:pt x="10009" y="20692"/>
                </a:cubicBezTo>
                <a:cubicBezTo>
                  <a:pt x="10009" y="20869"/>
                  <a:pt x="10134" y="21090"/>
                  <a:pt x="10300" y="21203"/>
                </a:cubicBezTo>
                <a:cubicBezTo>
                  <a:pt x="10617" y="21419"/>
                  <a:pt x="11790" y="21479"/>
                  <a:pt x="11912" y="21286"/>
                </a:cubicBezTo>
                <a:cubicBezTo>
                  <a:pt x="11953" y="21222"/>
                  <a:pt x="11885" y="20997"/>
                  <a:pt x="11759" y="20784"/>
                </a:cubicBezTo>
                <a:cubicBezTo>
                  <a:pt x="11541" y="20414"/>
                  <a:pt x="11542" y="20386"/>
                  <a:pt x="11790" y="20119"/>
                </a:cubicBezTo>
                <a:cubicBezTo>
                  <a:pt x="11933" y="19966"/>
                  <a:pt x="12226" y="19770"/>
                  <a:pt x="12443" y="19684"/>
                </a:cubicBezTo>
                <a:cubicBezTo>
                  <a:pt x="12786" y="19548"/>
                  <a:pt x="12888" y="19563"/>
                  <a:pt x="13235" y="19796"/>
                </a:cubicBezTo>
                <a:cubicBezTo>
                  <a:pt x="13865" y="20219"/>
                  <a:pt x="14359" y="20711"/>
                  <a:pt x="14359" y="20917"/>
                </a:cubicBezTo>
                <a:cubicBezTo>
                  <a:pt x="14359" y="21306"/>
                  <a:pt x="14827" y="21548"/>
                  <a:pt x="15498" y="21506"/>
                </a:cubicBezTo>
                <a:cubicBezTo>
                  <a:pt x="16053" y="21472"/>
                  <a:pt x="16133" y="21433"/>
                  <a:pt x="16097" y="21210"/>
                </a:cubicBezTo>
                <a:cubicBezTo>
                  <a:pt x="16000" y="20608"/>
                  <a:pt x="16018" y="20471"/>
                  <a:pt x="16205" y="20385"/>
                </a:cubicBezTo>
                <a:cubicBezTo>
                  <a:pt x="16313" y="20335"/>
                  <a:pt x="16596" y="20198"/>
                  <a:pt x="16835" y="20082"/>
                </a:cubicBezTo>
                <a:cubicBezTo>
                  <a:pt x="17385" y="19815"/>
                  <a:pt x="17498" y="20007"/>
                  <a:pt x="17199" y="20703"/>
                </a:cubicBezTo>
                <a:cubicBezTo>
                  <a:pt x="16959" y="21261"/>
                  <a:pt x="16971" y="21288"/>
                  <a:pt x="17476" y="21302"/>
                </a:cubicBezTo>
                <a:cubicBezTo>
                  <a:pt x="18255" y="21324"/>
                  <a:pt x="18710" y="20941"/>
                  <a:pt x="18710" y="20263"/>
                </a:cubicBezTo>
                <a:cubicBezTo>
                  <a:pt x="18710" y="20136"/>
                  <a:pt x="18827" y="19929"/>
                  <a:pt x="18972" y="19801"/>
                </a:cubicBezTo>
                <a:cubicBezTo>
                  <a:pt x="19117" y="19674"/>
                  <a:pt x="19236" y="19460"/>
                  <a:pt x="19236" y="19328"/>
                </a:cubicBezTo>
                <a:cubicBezTo>
                  <a:pt x="19236" y="19088"/>
                  <a:pt x="19374" y="18832"/>
                  <a:pt x="19998" y="17913"/>
                </a:cubicBezTo>
                <a:cubicBezTo>
                  <a:pt x="20240" y="17556"/>
                  <a:pt x="20299" y="17347"/>
                  <a:pt x="20231" y="17081"/>
                </a:cubicBezTo>
                <a:cubicBezTo>
                  <a:pt x="20027" y="16290"/>
                  <a:pt x="20173" y="14497"/>
                  <a:pt x="20475" y="14077"/>
                </a:cubicBezTo>
                <a:cubicBezTo>
                  <a:pt x="20716" y="13743"/>
                  <a:pt x="20746" y="13242"/>
                  <a:pt x="20555" y="12754"/>
                </a:cubicBezTo>
                <a:cubicBezTo>
                  <a:pt x="20456" y="12502"/>
                  <a:pt x="20473" y="12346"/>
                  <a:pt x="20624" y="12122"/>
                </a:cubicBezTo>
                <a:cubicBezTo>
                  <a:pt x="20750" y="11935"/>
                  <a:pt x="20816" y="11569"/>
                  <a:pt x="20803" y="11136"/>
                </a:cubicBezTo>
                <a:cubicBezTo>
                  <a:pt x="20791" y="10756"/>
                  <a:pt x="20797" y="10209"/>
                  <a:pt x="20816" y="9922"/>
                </a:cubicBezTo>
                <a:cubicBezTo>
                  <a:pt x="20835" y="9621"/>
                  <a:pt x="20753" y="9221"/>
                  <a:pt x="20624" y="8980"/>
                </a:cubicBezTo>
                <a:cubicBezTo>
                  <a:pt x="20409" y="8576"/>
                  <a:pt x="20412" y="8550"/>
                  <a:pt x="20675" y="8277"/>
                </a:cubicBezTo>
                <a:cubicBezTo>
                  <a:pt x="20961" y="7981"/>
                  <a:pt x="21044" y="7263"/>
                  <a:pt x="20830" y="6934"/>
                </a:cubicBezTo>
                <a:cubicBezTo>
                  <a:pt x="20754" y="6818"/>
                  <a:pt x="20801" y="6616"/>
                  <a:pt x="20963" y="6357"/>
                </a:cubicBezTo>
                <a:cubicBezTo>
                  <a:pt x="21349" y="5742"/>
                  <a:pt x="21246" y="4889"/>
                  <a:pt x="20717" y="4320"/>
                </a:cubicBezTo>
                <a:cubicBezTo>
                  <a:pt x="20574" y="4167"/>
                  <a:pt x="20514" y="3906"/>
                  <a:pt x="20537" y="3540"/>
                </a:cubicBezTo>
                <a:cubicBezTo>
                  <a:pt x="20565" y="3092"/>
                  <a:pt x="20510" y="2933"/>
                  <a:pt x="20236" y="2681"/>
                </a:cubicBezTo>
                <a:cubicBezTo>
                  <a:pt x="19964" y="2430"/>
                  <a:pt x="19899" y="2249"/>
                  <a:pt x="19897" y="1726"/>
                </a:cubicBezTo>
                <a:cubicBezTo>
                  <a:pt x="19894" y="683"/>
                  <a:pt x="19298" y="187"/>
                  <a:pt x="18691" y="720"/>
                </a:cubicBezTo>
                <a:cubicBezTo>
                  <a:pt x="18379" y="995"/>
                  <a:pt x="17452" y="1059"/>
                  <a:pt x="17248" y="822"/>
                </a:cubicBezTo>
                <a:cubicBezTo>
                  <a:pt x="17163" y="722"/>
                  <a:pt x="16948" y="641"/>
                  <a:pt x="16769" y="641"/>
                </a:cubicBezTo>
                <a:cubicBezTo>
                  <a:pt x="16590" y="641"/>
                  <a:pt x="16292" y="526"/>
                  <a:pt x="16108" y="385"/>
                </a:cubicBezTo>
                <a:cubicBezTo>
                  <a:pt x="15710" y="80"/>
                  <a:pt x="14728" y="44"/>
                  <a:pt x="14226" y="316"/>
                </a:cubicBezTo>
                <a:cubicBezTo>
                  <a:pt x="13931" y="475"/>
                  <a:pt x="13866" y="467"/>
                  <a:pt x="13614" y="238"/>
                </a:cubicBezTo>
                <a:cubicBezTo>
                  <a:pt x="13469" y="106"/>
                  <a:pt x="13306" y="35"/>
                  <a:pt x="13106" y="20"/>
                </a:cubicBezTo>
                <a:close/>
              </a:path>
            </a:pathLst>
          </a:custGeom>
          <a:ln w="25400">
            <a:miter lim="400000"/>
          </a:ln>
        </p:spPr>
      </p:pic>
      <p:sp>
        <p:nvSpPr>
          <p:cNvPr id="410" name="สี่เหลี่ยมมุมมน"/>
          <p:cNvSpPr/>
          <p:nvPr/>
        </p:nvSpPr>
        <p:spPr>
          <a:xfrm>
            <a:off x="3759012" y="6492832"/>
            <a:ext cx="4199998" cy="1762564"/>
          </a:xfrm>
          <a:prstGeom prst="roundRect">
            <a:avLst>
              <a:gd name="adj" fmla="val 50000"/>
            </a:avLst>
          </a:prstGeom>
          <a:solidFill>
            <a:srgbClr val="E0B371"/>
          </a:solidFill>
          <a:ln w="25400"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11" name="สี่เหลี่ยมมุมมน"/>
          <p:cNvSpPr/>
          <p:nvPr/>
        </p:nvSpPr>
        <p:spPr>
          <a:xfrm>
            <a:off x="18070056" y="6492832"/>
            <a:ext cx="3566473" cy="1762564"/>
          </a:xfrm>
          <a:prstGeom prst="roundRect">
            <a:avLst>
              <a:gd name="adj" fmla="val 38173"/>
            </a:avLst>
          </a:prstGeom>
          <a:solidFill>
            <a:srgbClr val="E0B371"/>
          </a:solidFill>
          <a:ln w="25400"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12" name="คำ"/>
          <p:cNvSpPr txBox="1"/>
          <p:nvPr/>
        </p:nvSpPr>
        <p:spPr>
          <a:xfrm>
            <a:off x="4440594" y="5891016"/>
            <a:ext cx="2836833" cy="28017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12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คำ</a:t>
            </a:r>
          </a:p>
        </p:txBody>
      </p:sp>
      <p:sp>
        <p:nvSpPr>
          <p:cNvPr id="413" name="แก้ไข"/>
          <p:cNvSpPr txBox="1"/>
          <p:nvPr/>
        </p:nvSpPr>
        <p:spPr>
          <a:xfrm>
            <a:off x="18437838" y="6272629"/>
            <a:ext cx="2830911" cy="238006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4179" tIns="104179" rIns="104179" bIns="104179" anchor="ctr">
            <a:spAutoFit/>
          </a:bodyPr>
          <a:lstStyle>
            <a:lvl1pPr>
              <a:defRPr sz="10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แก้ไข</a:t>
            </a:r>
          </a:p>
        </p:txBody>
      </p:sp>
      <p:sp>
        <p:nvSpPr>
          <p:cNvPr id="414" name="สี่เหลี่ยมมุมมน"/>
          <p:cNvSpPr/>
          <p:nvPr/>
        </p:nvSpPr>
        <p:spPr>
          <a:xfrm>
            <a:off x="1350745" y="11285241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15" name="วงกลม"/>
          <p:cNvSpPr/>
          <p:nvPr/>
        </p:nvSpPr>
        <p:spPr>
          <a:xfrm>
            <a:off x="11417300" y="11365286"/>
            <a:ext cx="1905000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416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559658" y="11217648"/>
            <a:ext cx="2428038" cy="2200317"/>
          </a:xfrm>
          <a:prstGeom prst="rect">
            <a:avLst/>
          </a:prstGeom>
          <a:ln w="25400">
            <a:miter lim="400000"/>
          </a:ln>
        </p:spPr>
      </p:pic>
      <p:pic>
        <p:nvPicPr>
          <p:cNvPr id="417" name="girl reading book.jpeg" descr="girl reading book.jpeg"/>
          <p:cNvPicPr>
            <a:picLocks noChangeAspect="1"/>
          </p:cNvPicPr>
          <p:nvPr/>
        </p:nvPicPr>
        <p:blipFill>
          <a:blip r:embed="rId5">
            <a:extLst/>
          </a:blip>
          <a:srcRect l="664" t="1170" r="2265" b="1086"/>
          <a:stretch>
            <a:fillRect/>
          </a:stretch>
        </p:blipFill>
        <p:spPr>
          <a:xfrm flipH="1">
            <a:off x="393554" y="576499"/>
            <a:ext cx="5567392" cy="4588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5" h="21590" fill="norm" stroke="1" extrusionOk="0">
                <a:moveTo>
                  <a:pt x="8686" y="0"/>
                </a:moveTo>
                <a:cubicBezTo>
                  <a:pt x="7694" y="2"/>
                  <a:pt x="6863" y="214"/>
                  <a:pt x="6047" y="672"/>
                </a:cubicBezTo>
                <a:lnTo>
                  <a:pt x="5675" y="882"/>
                </a:lnTo>
                <a:lnTo>
                  <a:pt x="5533" y="704"/>
                </a:lnTo>
                <a:cubicBezTo>
                  <a:pt x="5347" y="471"/>
                  <a:pt x="5023" y="277"/>
                  <a:pt x="4767" y="247"/>
                </a:cubicBezTo>
                <a:cubicBezTo>
                  <a:pt x="4134" y="173"/>
                  <a:pt x="3629" y="732"/>
                  <a:pt x="3483" y="1666"/>
                </a:cubicBezTo>
                <a:cubicBezTo>
                  <a:pt x="3439" y="1942"/>
                  <a:pt x="3390" y="2098"/>
                  <a:pt x="3326" y="2161"/>
                </a:cubicBezTo>
                <a:cubicBezTo>
                  <a:pt x="3208" y="2277"/>
                  <a:pt x="3060" y="2233"/>
                  <a:pt x="2996" y="2062"/>
                </a:cubicBezTo>
                <a:cubicBezTo>
                  <a:pt x="2932" y="1892"/>
                  <a:pt x="2873" y="1922"/>
                  <a:pt x="2749" y="2185"/>
                </a:cubicBezTo>
                <a:cubicBezTo>
                  <a:pt x="2497" y="2724"/>
                  <a:pt x="2727" y="3593"/>
                  <a:pt x="3214" y="3941"/>
                </a:cubicBezTo>
                <a:cubicBezTo>
                  <a:pt x="3421" y="4088"/>
                  <a:pt x="3452" y="4193"/>
                  <a:pt x="3297" y="4228"/>
                </a:cubicBezTo>
                <a:cubicBezTo>
                  <a:pt x="3162" y="4259"/>
                  <a:pt x="3092" y="4351"/>
                  <a:pt x="2979" y="4646"/>
                </a:cubicBezTo>
                <a:cubicBezTo>
                  <a:pt x="2820" y="5065"/>
                  <a:pt x="2795" y="5365"/>
                  <a:pt x="2909" y="5513"/>
                </a:cubicBezTo>
                <a:lnTo>
                  <a:pt x="3002" y="5634"/>
                </a:lnTo>
                <a:lnTo>
                  <a:pt x="2912" y="6264"/>
                </a:lnTo>
                <a:cubicBezTo>
                  <a:pt x="2808" y="6999"/>
                  <a:pt x="2791" y="8103"/>
                  <a:pt x="2872" y="8759"/>
                </a:cubicBezTo>
                <a:cubicBezTo>
                  <a:pt x="2991" y="9718"/>
                  <a:pt x="3351" y="10728"/>
                  <a:pt x="3811" y="11397"/>
                </a:cubicBezTo>
                <a:cubicBezTo>
                  <a:pt x="3953" y="11603"/>
                  <a:pt x="4117" y="11859"/>
                  <a:pt x="4178" y="11965"/>
                </a:cubicBezTo>
                <a:cubicBezTo>
                  <a:pt x="4343" y="12254"/>
                  <a:pt x="4850" y="12881"/>
                  <a:pt x="5095" y="13100"/>
                </a:cubicBezTo>
                <a:cubicBezTo>
                  <a:pt x="5236" y="13226"/>
                  <a:pt x="5297" y="13312"/>
                  <a:pt x="5269" y="13347"/>
                </a:cubicBezTo>
                <a:cubicBezTo>
                  <a:pt x="5206" y="13423"/>
                  <a:pt x="4265" y="13664"/>
                  <a:pt x="4156" y="13631"/>
                </a:cubicBezTo>
                <a:cubicBezTo>
                  <a:pt x="4106" y="13616"/>
                  <a:pt x="3821" y="13716"/>
                  <a:pt x="3524" y="13853"/>
                </a:cubicBezTo>
                <a:cubicBezTo>
                  <a:pt x="3227" y="13990"/>
                  <a:pt x="2970" y="14101"/>
                  <a:pt x="2952" y="14101"/>
                </a:cubicBezTo>
                <a:cubicBezTo>
                  <a:pt x="2933" y="14101"/>
                  <a:pt x="2821" y="14018"/>
                  <a:pt x="2703" y="13916"/>
                </a:cubicBezTo>
                <a:cubicBezTo>
                  <a:pt x="2300" y="13569"/>
                  <a:pt x="2329" y="13572"/>
                  <a:pt x="1890" y="13862"/>
                </a:cubicBezTo>
                <a:cubicBezTo>
                  <a:pt x="1129" y="14366"/>
                  <a:pt x="76" y="15179"/>
                  <a:pt x="6" y="15317"/>
                </a:cubicBezTo>
                <a:cubicBezTo>
                  <a:pt x="-34" y="15395"/>
                  <a:pt x="102" y="15544"/>
                  <a:pt x="1115" y="16537"/>
                </a:cubicBezTo>
                <a:cubicBezTo>
                  <a:pt x="2037" y="17439"/>
                  <a:pt x="3426" y="18714"/>
                  <a:pt x="3997" y="19181"/>
                </a:cubicBezTo>
                <a:cubicBezTo>
                  <a:pt x="4353" y="19473"/>
                  <a:pt x="4451" y="19528"/>
                  <a:pt x="4563" y="19504"/>
                </a:cubicBezTo>
                <a:cubicBezTo>
                  <a:pt x="4905" y="19429"/>
                  <a:pt x="7154" y="17946"/>
                  <a:pt x="7154" y="17795"/>
                </a:cubicBezTo>
                <a:cubicBezTo>
                  <a:pt x="7154" y="17718"/>
                  <a:pt x="6849" y="17336"/>
                  <a:pt x="6786" y="17336"/>
                </a:cubicBezTo>
                <a:cubicBezTo>
                  <a:pt x="6770" y="17336"/>
                  <a:pt x="6696" y="17205"/>
                  <a:pt x="6622" y="17046"/>
                </a:cubicBezTo>
                <a:cubicBezTo>
                  <a:pt x="6378" y="16521"/>
                  <a:pt x="5971" y="16166"/>
                  <a:pt x="5324" y="15913"/>
                </a:cubicBezTo>
                <a:cubicBezTo>
                  <a:pt x="5113" y="15830"/>
                  <a:pt x="4918" y="15736"/>
                  <a:pt x="4891" y="15704"/>
                </a:cubicBezTo>
                <a:cubicBezTo>
                  <a:pt x="4805" y="15598"/>
                  <a:pt x="4888" y="15471"/>
                  <a:pt x="5045" y="15470"/>
                </a:cubicBezTo>
                <a:cubicBezTo>
                  <a:pt x="5422" y="15467"/>
                  <a:pt x="6663" y="15028"/>
                  <a:pt x="7348" y="14654"/>
                </a:cubicBezTo>
                <a:cubicBezTo>
                  <a:pt x="7647" y="14491"/>
                  <a:pt x="7649" y="14492"/>
                  <a:pt x="7952" y="14568"/>
                </a:cubicBezTo>
                <a:cubicBezTo>
                  <a:pt x="8120" y="14610"/>
                  <a:pt x="8367" y="14661"/>
                  <a:pt x="8500" y="14682"/>
                </a:cubicBezTo>
                <a:cubicBezTo>
                  <a:pt x="8694" y="14713"/>
                  <a:pt x="8747" y="14743"/>
                  <a:pt x="8767" y="14835"/>
                </a:cubicBezTo>
                <a:cubicBezTo>
                  <a:pt x="8781" y="14899"/>
                  <a:pt x="8869" y="15136"/>
                  <a:pt x="8962" y="15362"/>
                </a:cubicBezTo>
                <a:cubicBezTo>
                  <a:pt x="9389" y="16398"/>
                  <a:pt x="10281" y="17282"/>
                  <a:pt x="10901" y="17282"/>
                </a:cubicBezTo>
                <a:cubicBezTo>
                  <a:pt x="11141" y="17282"/>
                  <a:pt x="11511" y="17039"/>
                  <a:pt x="11873" y="16647"/>
                </a:cubicBezTo>
                <a:cubicBezTo>
                  <a:pt x="12150" y="16346"/>
                  <a:pt x="12154" y="16344"/>
                  <a:pt x="12284" y="16426"/>
                </a:cubicBezTo>
                <a:cubicBezTo>
                  <a:pt x="12415" y="16509"/>
                  <a:pt x="12418" y="16508"/>
                  <a:pt x="12654" y="16215"/>
                </a:cubicBezTo>
                <a:cubicBezTo>
                  <a:pt x="12952" y="15846"/>
                  <a:pt x="13134" y="15517"/>
                  <a:pt x="13202" y="15229"/>
                </a:cubicBezTo>
                <a:cubicBezTo>
                  <a:pt x="13281" y="14890"/>
                  <a:pt x="13307" y="14870"/>
                  <a:pt x="13637" y="14869"/>
                </a:cubicBezTo>
                <a:cubicBezTo>
                  <a:pt x="14083" y="14867"/>
                  <a:pt x="14847" y="14729"/>
                  <a:pt x="15486" y="14536"/>
                </a:cubicBezTo>
                <a:cubicBezTo>
                  <a:pt x="15963" y="14393"/>
                  <a:pt x="16104" y="14372"/>
                  <a:pt x="16359" y="14402"/>
                </a:cubicBezTo>
                <a:cubicBezTo>
                  <a:pt x="16527" y="14422"/>
                  <a:pt x="16662" y="14417"/>
                  <a:pt x="16662" y="14393"/>
                </a:cubicBezTo>
                <a:cubicBezTo>
                  <a:pt x="16661" y="14368"/>
                  <a:pt x="16631" y="14287"/>
                  <a:pt x="16596" y="14212"/>
                </a:cubicBezTo>
                <a:cubicBezTo>
                  <a:pt x="16560" y="14136"/>
                  <a:pt x="16531" y="14057"/>
                  <a:pt x="16530" y="14034"/>
                </a:cubicBezTo>
                <a:cubicBezTo>
                  <a:pt x="16529" y="14012"/>
                  <a:pt x="16974" y="13722"/>
                  <a:pt x="17519" y="13390"/>
                </a:cubicBezTo>
                <a:cubicBezTo>
                  <a:pt x="18108" y="13032"/>
                  <a:pt x="18511" y="12754"/>
                  <a:pt x="18511" y="12708"/>
                </a:cubicBezTo>
                <a:cubicBezTo>
                  <a:pt x="18511" y="12663"/>
                  <a:pt x="18912" y="12379"/>
                  <a:pt x="19480" y="12023"/>
                </a:cubicBezTo>
                <a:cubicBezTo>
                  <a:pt x="20432" y="11426"/>
                  <a:pt x="20456" y="11416"/>
                  <a:pt x="20754" y="11416"/>
                </a:cubicBezTo>
                <a:cubicBezTo>
                  <a:pt x="21348" y="11415"/>
                  <a:pt x="21566" y="11241"/>
                  <a:pt x="21518" y="10805"/>
                </a:cubicBezTo>
                <a:cubicBezTo>
                  <a:pt x="21485" y="10510"/>
                  <a:pt x="21331" y="10322"/>
                  <a:pt x="20904" y="10053"/>
                </a:cubicBezTo>
                <a:cubicBezTo>
                  <a:pt x="20270" y="9653"/>
                  <a:pt x="19926" y="9585"/>
                  <a:pt x="19482" y="9771"/>
                </a:cubicBezTo>
                <a:cubicBezTo>
                  <a:pt x="19339" y="9831"/>
                  <a:pt x="19203" y="9865"/>
                  <a:pt x="19180" y="9847"/>
                </a:cubicBezTo>
                <a:cubicBezTo>
                  <a:pt x="19130" y="9810"/>
                  <a:pt x="19156" y="9562"/>
                  <a:pt x="19284" y="8884"/>
                </a:cubicBezTo>
                <a:cubicBezTo>
                  <a:pt x="19364" y="8460"/>
                  <a:pt x="19393" y="8387"/>
                  <a:pt x="19546" y="8226"/>
                </a:cubicBezTo>
                <a:cubicBezTo>
                  <a:pt x="19641" y="8127"/>
                  <a:pt x="19787" y="7996"/>
                  <a:pt x="19870" y="7935"/>
                </a:cubicBezTo>
                <a:cubicBezTo>
                  <a:pt x="20080" y="7781"/>
                  <a:pt x="20081" y="7667"/>
                  <a:pt x="19876" y="7418"/>
                </a:cubicBezTo>
                <a:cubicBezTo>
                  <a:pt x="19632" y="7121"/>
                  <a:pt x="19305" y="7012"/>
                  <a:pt x="18764" y="7044"/>
                </a:cubicBezTo>
                <a:cubicBezTo>
                  <a:pt x="18205" y="7078"/>
                  <a:pt x="18046" y="7175"/>
                  <a:pt x="17926" y="7562"/>
                </a:cubicBezTo>
                <a:cubicBezTo>
                  <a:pt x="17876" y="7722"/>
                  <a:pt x="17792" y="7995"/>
                  <a:pt x="17739" y="8168"/>
                </a:cubicBezTo>
                <a:cubicBezTo>
                  <a:pt x="17567" y="8727"/>
                  <a:pt x="17476" y="8825"/>
                  <a:pt x="17091" y="8871"/>
                </a:cubicBezTo>
                <a:cubicBezTo>
                  <a:pt x="16992" y="8882"/>
                  <a:pt x="16604" y="8978"/>
                  <a:pt x="16227" y="9085"/>
                </a:cubicBezTo>
                <a:cubicBezTo>
                  <a:pt x="15559" y="9275"/>
                  <a:pt x="15539" y="9277"/>
                  <a:pt x="15382" y="9186"/>
                </a:cubicBezTo>
                <a:lnTo>
                  <a:pt x="15221" y="9093"/>
                </a:lnTo>
                <a:lnTo>
                  <a:pt x="15063" y="9280"/>
                </a:lnTo>
                <a:cubicBezTo>
                  <a:pt x="14832" y="9552"/>
                  <a:pt x="14801" y="9467"/>
                  <a:pt x="14882" y="8783"/>
                </a:cubicBezTo>
                <a:cubicBezTo>
                  <a:pt x="14919" y="8468"/>
                  <a:pt x="14966" y="8024"/>
                  <a:pt x="14984" y="7799"/>
                </a:cubicBezTo>
                <a:lnTo>
                  <a:pt x="15018" y="7390"/>
                </a:lnTo>
                <a:lnTo>
                  <a:pt x="15336" y="7382"/>
                </a:lnTo>
                <a:cubicBezTo>
                  <a:pt x="15735" y="7372"/>
                  <a:pt x="16062" y="7209"/>
                  <a:pt x="16284" y="6910"/>
                </a:cubicBezTo>
                <a:cubicBezTo>
                  <a:pt x="16553" y="6548"/>
                  <a:pt x="16640" y="6154"/>
                  <a:pt x="16528" y="5797"/>
                </a:cubicBezTo>
                <a:lnTo>
                  <a:pt x="16482" y="5651"/>
                </a:lnTo>
                <a:lnTo>
                  <a:pt x="16401" y="5774"/>
                </a:lnTo>
                <a:cubicBezTo>
                  <a:pt x="16338" y="5869"/>
                  <a:pt x="16291" y="5888"/>
                  <a:pt x="16200" y="5860"/>
                </a:cubicBezTo>
                <a:cubicBezTo>
                  <a:pt x="16000" y="5799"/>
                  <a:pt x="15967" y="5647"/>
                  <a:pt x="16074" y="5263"/>
                </a:cubicBezTo>
                <a:cubicBezTo>
                  <a:pt x="16301" y="4445"/>
                  <a:pt x="16087" y="3618"/>
                  <a:pt x="15566" y="3294"/>
                </a:cubicBezTo>
                <a:cubicBezTo>
                  <a:pt x="15300" y="3129"/>
                  <a:pt x="14937" y="3106"/>
                  <a:pt x="14629" y="3233"/>
                </a:cubicBezTo>
                <a:lnTo>
                  <a:pt x="14375" y="3337"/>
                </a:lnTo>
                <a:lnTo>
                  <a:pt x="14170" y="3055"/>
                </a:lnTo>
                <a:cubicBezTo>
                  <a:pt x="13939" y="2737"/>
                  <a:pt x="13638" y="2536"/>
                  <a:pt x="13386" y="2536"/>
                </a:cubicBezTo>
                <a:cubicBezTo>
                  <a:pt x="13233" y="2536"/>
                  <a:pt x="13193" y="2505"/>
                  <a:pt x="12996" y="2208"/>
                </a:cubicBezTo>
                <a:cubicBezTo>
                  <a:pt x="12504" y="1468"/>
                  <a:pt x="11563" y="752"/>
                  <a:pt x="10549" y="349"/>
                </a:cubicBezTo>
                <a:cubicBezTo>
                  <a:pt x="9843" y="69"/>
                  <a:pt x="9469" y="-1"/>
                  <a:pt x="8686" y="0"/>
                </a:cubicBezTo>
                <a:close/>
                <a:moveTo>
                  <a:pt x="9594" y="17937"/>
                </a:moveTo>
                <a:cubicBezTo>
                  <a:pt x="9552" y="17938"/>
                  <a:pt x="6823" y="19600"/>
                  <a:pt x="6671" y="19717"/>
                </a:cubicBezTo>
                <a:cubicBezTo>
                  <a:pt x="6666" y="19721"/>
                  <a:pt x="6655" y="19916"/>
                  <a:pt x="6648" y="20152"/>
                </a:cubicBezTo>
                <a:lnTo>
                  <a:pt x="6636" y="20581"/>
                </a:lnTo>
                <a:lnTo>
                  <a:pt x="7807" y="21093"/>
                </a:lnTo>
                <a:cubicBezTo>
                  <a:pt x="8451" y="21375"/>
                  <a:pt x="9009" y="21599"/>
                  <a:pt x="9046" y="21590"/>
                </a:cubicBezTo>
                <a:cubicBezTo>
                  <a:pt x="9084" y="21581"/>
                  <a:pt x="9657" y="21107"/>
                  <a:pt x="10320" y="20537"/>
                </a:cubicBezTo>
                <a:lnTo>
                  <a:pt x="11524" y="19500"/>
                </a:lnTo>
                <a:lnTo>
                  <a:pt x="11524" y="19171"/>
                </a:lnTo>
                <a:lnTo>
                  <a:pt x="11524" y="18843"/>
                </a:lnTo>
                <a:lnTo>
                  <a:pt x="10590" y="18389"/>
                </a:lnTo>
                <a:cubicBezTo>
                  <a:pt x="10076" y="18139"/>
                  <a:pt x="9627" y="17936"/>
                  <a:pt x="9594" y="17937"/>
                </a:cubicBezTo>
                <a:close/>
              </a:path>
            </a:pathLst>
          </a:custGeom>
          <a:ln w="25400">
            <a:miter lim="400000"/>
          </a:ln>
        </p:spPr>
      </p:pic>
      <p:sp>
        <p:nvSpPr>
          <p:cNvPr id="418" name="สี่เหลี่ยมมุมมน"/>
          <p:cNvSpPr/>
          <p:nvPr/>
        </p:nvSpPr>
        <p:spPr>
          <a:xfrm>
            <a:off x="15129665" y="11285241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19" name="สี่เหลี่ยมมุมมน"/>
          <p:cNvSpPr/>
          <p:nvPr/>
        </p:nvSpPr>
        <p:spPr>
          <a:xfrm>
            <a:off x="1350744" y="14052452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20" name="วงกลม"/>
          <p:cNvSpPr/>
          <p:nvPr/>
        </p:nvSpPr>
        <p:spPr>
          <a:xfrm>
            <a:off x="11417299" y="14132497"/>
            <a:ext cx="1905001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421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559658" y="13984860"/>
            <a:ext cx="2428037" cy="2200316"/>
          </a:xfrm>
          <a:prstGeom prst="rect">
            <a:avLst/>
          </a:prstGeom>
          <a:ln w="25400">
            <a:miter lim="400000"/>
          </a:ln>
        </p:spPr>
      </p:pic>
      <p:sp>
        <p:nvSpPr>
          <p:cNvPr id="422" name="สี่เหลี่ยมมุมมน"/>
          <p:cNvSpPr/>
          <p:nvPr/>
        </p:nvSpPr>
        <p:spPr>
          <a:xfrm>
            <a:off x="15129665" y="14052452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23" name="สี่เหลี่ยมมุมมน"/>
          <p:cNvSpPr/>
          <p:nvPr/>
        </p:nvSpPr>
        <p:spPr>
          <a:xfrm>
            <a:off x="1440323" y="16819664"/>
            <a:ext cx="9447256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24" name="วงกลม"/>
          <p:cNvSpPr/>
          <p:nvPr/>
        </p:nvSpPr>
        <p:spPr>
          <a:xfrm>
            <a:off x="11506877" y="16899709"/>
            <a:ext cx="1905001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425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649236" y="16752071"/>
            <a:ext cx="2428038" cy="2200316"/>
          </a:xfrm>
          <a:prstGeom prst="rect">
            <a:avLst/>
          </a:prstGeom>
          <a:ln w="25400">
            <a:miter lim="400000"/>
          </a:ln>
        </p:spPr>
      </p:pic>
      <p:sp>
        <p:nvSpPr>
          <p:cNvPr id="426" name="สี่เหลี่ยมมุมมน"/>
          <p:cNvSpPr/>
          <p:nvPr/>
        </p:nvSpPr>
        <p:spPr>
          <a:xfrm>
            <a:off x="15219243" y="16819664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27" name="สี่เหลี่ยมมุมมน"/>
          <p:cNvSpPr/>
          <p:nvPr/>
        </p:nvSpPr>
        <p:spPr>
          <a:xfrm>
            <a:off x="1440323" y="19586875"/>
            <a:ext cx="9447256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28" name="วงกลม"/>
          <p:cNvSpPr/>
          <p:nvPr/>
        </p:nvSpPr>
        <p:spPr>
          <a:xfrm>
            <a:off x="11506877" y="19666920"/>
            <a:ext cx="1905001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429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649236" y="19519283"/>
            <a:ext cx="2428038" cy="2200317"/>
          </a:xfrm>
          <a:prstGeom prst="rect">
            <a:avLst/>
          </a:prstGeom>
          <a:ln w="25400">
            <a:miter lim="400000"/>
          </a:ln>
        </p:spPr>
      </p:pic>
      <p:sp>
        <p:nvSpPr>
          <p:cNvPr id="430" name="สี่เหลี่ยมมุมมน"/>
          <p:cNvSpPr/>
          <p:nvPr/>
        </p:nvSpPr>
        <p:spPr>
          <a:xfrm>
            <a:off x="15219243" y="19586875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31" name="สี่เหลี่ยมมุมมน"/>
          <p:cNvSpPr/>
          <p:nvPr/>
        </p:nvSpPr>
        <p:spPr>
          <a:xfrm>
            <a:off x="1440323" y="22354088"/>
            <a:ext cx="9447256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32" name="วงกลม"/>
          <p:cNvSpPr/>
          <p:nvPr/>
        </p:nvSpPr>
        <p:spPr>
          <a:xfrm>
            <a:off x="11506877" y="22434132"/>
            <a:ext cx="1905001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433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649236" y="22286494"/>
            <a:ext cx="2428038" cy="2200317"/>
          </a:xfrm>
          <a:prstGeom prst="rect">
            <a:avLst/>
          </a:prstGeom>
          <a:ln w="25400">
            <a:miter lim="400000"/>
          </a:ln>
        </p:spPr>
      </p:pic>
      <p:sp>
        <p:nvSpPr>
          <p:cNvPr id="434" name="สี่เหลี่ยมมุมมน"/>
          <p:cNvSpPr/>
          <p:nvPr/>
        </p:nvSpPr>
        <p:spPr>
          <a:xfrm>
            <a:off x="15219243" y="22354088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35" name="สี่เหลี่ยมมุมมน"/>
          <p:cNvSpPr/>
          <p:nvPr/>
        </p:nvSpPr>
        <p:spPr>
          <a:xfrm>
            <a:off x="1440323" y="25169841"/>
            <a:ext cx="9447256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36" name="วงกลม"/>
          <p:cNvSpPr/>
          <p:nvPr/>
        </p:nvSpPr>
        <p:spPr>
          <a:xfrm>
            <a:off x="11506877" y="25249886"/>
            <a:ext cx="1905001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437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649236" y="25102248"/>
            <a:ext cx="2428038" cy="2200316"/>
          </a:xfrm>
          <a:prstGeom prst="rect">
            <a:avLst/>
          </a:prstGeom>
          <a:ln w="25400">
            <a:miter lim="400000"/>
          </a:ln>
        </p:spPr>
      </p:pic>
      <p:sp>
        <p:nvSpPr>
          <p:cNvPr id="438" name="สี่เหลี่ยมมุมมน"/>
          <p:cNvSpPr/>
          <p:nvPr/>
        </p:nvSpPr>
        <p:spPr>
          <a:xfrm>
            <a:off x="15219243" y="25169841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39" name="สี่เหลี่ยมมุมมน"/>
          <p:cNvSpPr/>
          <p:nvPr/>
        </p:nvSpPr>
        <p:spPr>
          <a:xfrm>
            <a:off x="1440323" y="28053934"/>
            <a:ext cx="9447256" cy="2113633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40" name="วงกลม"/>
          <p:cNvSpPr/>
          <p:nvPr/>
        </p:nvSpPr>
        <p:spPr>
          <a:xfrm>
            <a:off x="11506877" y="28133978"/>
            <a:ext cx="1905001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441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649236" y="27986342"/>
            <a:ext cx="2428038" cy="2200316"/>
          </a:xfrm>
          <a:prstGeom prst="rect">
            <a:avLst/>
          </a:prstGeom>
          <a:ln w="25400">
            <a:miter lim="400000"/>
          </a:ln>
        </p:spPr>
      </p:pic>
      <p:sp>
        <p:nvSpPr>
          <p:cNvPr id="442" name="สี่เหลี่ยมมุมมน"/>
          <p:cNvSpPr/>
          <p:nvPr/>
        </p:nvSpPr>
        <p:spPr>
          <a:xfrm>
            <a:off x="15219243" y="28053934"/>
            <a:ext cx="9447257" cy="2113633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43" name="สี่เหลี่ยมมุมมน"/>
          <p:cNvSpPr/>
          <p:nvPr/>
        </p:nvSpPr>
        <p:spPr>
          <a:xfrm>
            <a:off x="1578708" y="30925597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44" name="วงกลม"/>
          <p:cNvSpPr/>
          <p:nvPr/>
        </p:nvSpPr>
        <p:spPr>
          <a:xfrm>
            <a:off x="11645263" y="31005642"/>
            <a:ext cx="1905001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445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787622" y="30858005"/>
            <a:ext cx="2428038" cy="2200317"/>
          </a:xfrm>
          <a:prstGeom prst="rect">
            <a:avLst/>
          </a:prstGeom>
          <a:ln w="25400">
            <a:miter lim="400000"/>
          </a:ln>
        </p:spPr>
      </p:pic>
      <p:sp>
        <p:nvSpPr>
          <p:cNvPr id="446" name="สี่เหลี่ยมมุมมน"/>
          <p:cNvSpPr/>
          <p:nvPr/>
        </p:nvSpPr>
        <p:spPr>
          <a:xfrm>
            <a:off x="15357628" y="30925597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47" name="สี่เหลี่ยมมุมมน"/>
          <p:cNvSpPr/>
          <p:nvPr/>
        </p:nvSpPr>
        <p:spPr>
          <a:xfrm>
            <a:off x="1350745" y="33753781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48" name="วงกลม"/>
          <p:cNvSpPr/>
          <p:nvPr/>
        </p:nvSpPr>
        <p:spPr>
          <a:xfrm>
            <a:off x="11417300" y="33833826"/>
            <a:ext cx="1905000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449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559658" y="33686189"/>
            <a:ext cx="2428038" cy="2200317"/>
          </a:xfrm>
          <a:prstGeom prst="rect">
            <a:avLst/>
          </a:prstGeom>
          <a:ln w="25400">
            <a:miter lim="400000"/>
          </a:ln>
        </p:spPr>
      </p:pic>
      <p:sp>
        <p:nvSpPr>
          <p:cNvPr id="450" name="สี่เหลี่ยมมุมมน"/>
          <p:cNvSpPr/>
          <p:nvPr/>
        </p:nvSpPr>
        <p:spPr>
          <a:xfrm>
            <a:off x="15129665" y="33753781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51" name="สี่เหลี่ยมมุมมน"/>
          <p:cNvSpPr/>
          <p:nvPr/>
        </p:nvSpPr>
        <p:spPr>
          <a:xfrm>
            <a:off x="1350745" y="8711766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52" name="วงกลม"/>
          <p:cNvSpPr/>
          <p:nvPr/>
        </p:nvSpPr>
        <p:spPr>
          <a:xfrm>
            <a:off x="11417299" y="8705416"/>
            <a:ext cx="1905001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453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421273" y="8557779"/>
            <a:ext cx="2428037" cy="2200317"/>
          </a:xfrm>
          <a:prstGeom prst="rect">
            <a:avLst/>
          </a:prstGeom>
          <a:ln w="25400">
            <a:miter lim="400000"/>
          </a:ln>
        </p:spPr>
      </p:pic>
      <p:sp>
        <p:nvSpPr>
          <p:cNvPr id="454" name="สี่เหลี่ยมมุมมน"/>
          <p:cNvSpPr/>
          <p:nvPr/>
        </p:nvSpPr>
        <p:spPr>
          <a:xfrm>
            <a:off x="15129665" y="8625371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55" name="41"/>
          <p:cNvSpPr txBox="1"/>
          <p:nvPr/>
        </p:nvSpPr>
        <p:spPr>
          <a:xfrm>
            <a:off x="939939" y="8970951"/>
            <a:ext cx="3137379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41</a:t>
            </a:r>
          </a:p>
        </p:txBody>
      </p:sp>
      <p:sp>
        <p:nvSpPr>
          <p:cNvPr id="456" name="42"/>
          <p:cNvSpPr txBox="1"/>
          <p:nvPr/>
        </p:nvSpPr>
        <p:spPr>
          <a:xfrm>
            <a:off x="1078010" y="11478276"/>
            <a:ext cx="3391379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42</a:t>
            </a:r>
          </a:p>
        </p:txBody>
      </p:sp>
      <p:sp>
        <p:nvSpPr>
          <p:cNvPr id="457" name="43"/>
          <p:cNvSpPr txBox="1"/>
          <p:nvPr/>
        </p:nvSpPr>
        <p:spPr>
          <a:xfrm>
            <a:off x="1257166" y="14245487"/>
            <a:ext cx="3212222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43</a:t>
            </a:r>
          </a:p>
        </p:txBody>
      </p:sp>
      <p:sp>
        <p:nvSpPr>
          <p:cNvPr id="458" name="44"/>
          <p:cNvSpPr txBox="1"/>
          <p:nvPr/>
        </p:nvSpPr>
        <p:spPr>
          <a:xfrm>
            <a:off x="1421588" y="17012699"/>
            <a:ext cx="2883379" cy="19330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44</a:t>
            </a:r>
          </a:p>
        </p:txBody>
      </p:sp>
      <p:sp>
        <p:nvSpPr>
          <p:cNvPr id="459" name="45"/>
          <p:cNvSpPr txBox="1"/>
          <p:nvPr/>
        </p:nvSpPr>
        <p:spPr>
          <a:xfrm>
            <a:off x="1421588" y="19779910"/>
            <a:ext cx="2883379" cy="19330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45</a:t>
            </a:r>
          </a:p>
        </p:txBody>
      </p:sp>
      <p:sp>
        <p:nvSpPr>
          <p:cNvPr id="460" name="46"/>
          <p:cNvSpPr txBox="1"/>
          <p:nvPr/>
        </p:nvSpPr>
        <p:spPr>
          <a:xfrm>
            <a:off x="1421588" y="22547123"/>
            <a:ext cx="2704223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46</a:t>
            </a:r>
          </a:p>
        </p:txBody>
      </p:sp>
      <p:sp>
        <p:nvSpPr>
          <p:cNvPr id="461" name="47"/>
          <p:cNvSpPr txBox="1"/>
          <p:nvPr/>
        </p:nvSpPr>
        <p:spPr>
          <a:xfrm>
            <a:off x="1421588" y="25362875"/>
            <a:ext cx="2883379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47</a:t>
            </a:r>
          </a:p>
        </p:txBody>
      </p:sp>
      <p:sp>
        <p:nvSpPr>
          <p:cNvPr id="462" name="48"/>
          <p:cNvSpPr txBox="1"/>
          <p:nvPr/>
        </p:nvSpPr>
        <p:spPr>
          <a:xfrm>
            <a:off x="1421588" y="28246969"/>
            <a:ext cx="2704223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48</a:t>
            </a:r>
          </a:p>
        </p:txBody>
      </p:sp>
      <p:sp>
        <p:nvSpPr>
          <p:cNvPr id="463" name="49"/>
          <p:cNvSpPr txBox="1"/>
          <p:nvPr/>
        </p:nvSpPr>
        <p:spPr>
          <a:xfrm>
            <a:off x="1559973" y="31118632"/>
            <a:ext cx="2606608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49</a:t>
            </a:r>
          </a:p>
        </p:txBody>
      </p:sp>
      <p:sp>
        <p:nvSpPr>
          <p:cNvPr id="464" name="50"/>
          <p:cNvSpPr txBox="1"/>
          <p:nvPr/>
        </p:nvSpPr>
        <p:spPr>
          <a:xfrm>
            <a:off x="1698044" y="33946816"/>
            <a:ext cx="2151311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50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สี่เหลี่ยมมุมมน"/>
          <p:cNvSpPr/>
          <p:nvPr/>
        </p:nvSpPr>
        <p:spPr>
          <a:xfrm>
            <a:off x="590802" y="4871973"/>
            <a:ext cx="24925219" cy="31275583"/>
          </a:xfrm>
          <a:prstGeom prst="roundRect">
            <a:avLst>
              <a:gd name="adj" fmla="val 6333"/>
            </a:avLst>
          </a:prstGeom>
          <a:solidFill>
            <a:srgbClr val="FFFFFF"/>
          </a:solidFill>
          <a:ln w="25400"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67" name="วัน………………ที่………พ.ศ. ………………………"/>
          <p:cNvSpPr txBox="1"/>
          <p:nvPr/>
        </p:nvSpPr>
        <p:spPr>
          <a:xfrm>
            <a:off x="2236272" y="4871973"/>
            <a:ext cx="22359701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วัน………………ที่………พ.ศ. ………………………</a:t>
            </a:r>
          </a:p>
        </p:txBody>
      </p:sp>
      <p:sp>
        <p:nvSpPr>
          <p:cNvPr id="468" name="เส้น"/>
          <p:cNvSpPr/>
          <p:nvPr/>
        </p:nvSpPr>
        <p:spPr>
          <a:xfrm flipV="1">
            <a:off x="14202823" y="8970969"/>
            <a:ext cx="39970" cy="26915429"/>
          </a:xfrm>
          <a:prstGeom prst="line">
            <a:avLst/>
          </a:prstGeom>
          <a:ln w="254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 lIns="104179" tIns="104179" rIns="104179" bIns="104179" anchor="ctr"/>
          <a:lstStyle/>
          <a:p>
            <a:pPr/>
          </a:p>
        </p:txBody>
      </p:sp>
      <p:pic>
        <p:nvPicPr>
          <p:cNvPr id="469" name="Llama Image Set.jpeg" descr="Llama Image Set.jpeg"/>
          <p:cNvPicPr>
            <a:picLocks noChangeAspect="1"/>
          </p:cNvPicPr>
          <p:nvPr/>
        </p:nvPicPr>
        <p:blipFill>
          <a:blip r:embed="rId3">
            <a:alphaModFix amt="50456"/>
            <a:extLst/>
          </a:blip>
          <a:srcRect l="1235" t="3359" r="66084" b="53270"/>
          <a:stretch>
            <a:fillRect/>
          </a:stretch>
        </p:blipFill>
        <p:spPr>
          <a:xfrm flipH="1">
            <a:off x="21739883" y="32907445"/>
            <a:ext cx="4617483" cy="48115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96" h="21511" fill="norm" stroke="1" extrusionOk="0">
                <a:moveTo>
                  <a:pt x="763" y="0"/>
                </a:moveTo>
                <a:cubicBezTo>
                  <a:pt x="-13" y="0"/>
                  <a:pt x="-251" y="1062"/>
                  <a:pt x="300" y="2071"/>
                </a:cubicBezTo>
                <a:lnTo>
                  <a:pt x="614" y="2642"/>
                </a:lnTo>
                <a:lnTo>
                  <a:pt x="300" y="2993"/>
                </a:lnTo>
                <a:cubicBezTo>
                  <a:pt x="-237" y="3601"/>
                  <a:pt x="-7" y="4741"/>
                  <a:pt x="800" y="5470"/>
                </a:cubicBezTo>
                <a:cubicBezTo>
                  <a:pt x="1151" y="5788"/>
                  <a:pt x="2451" y="6405"/>
                  <a:pt x="2774" y="6407"/>
                </a:cubicBezTo>
                <a:cubicBezTo>
                  <a:pt x="3159" y="6409"/>
                  <a:pt x="3290" y="6701"/>
                  <a:pt x="3141" y="7227"/>
                </a:cubicBezTo>
                <a:cubicBezTo>
                  <a:pt x="2903" y="8065"/>
                  <a:pt x="3404" y="9610"/>
                  <a:pt x="4148" y="10334"/>
                </a:cubicBezTo>
                <a:cubicBezTo>
                  <a:pt x="4498" y="10673"/>
                  <a:pt x="5387" y="10752"/>
                  <a:pt x="5972" y="10493"/>
                </a:cubicBezTo>
                <a:cubicBezTo>
                  <a:pt x="6628" y="10203"/>
                  <a:pt x="7196" y="8102"/>
                  <a:pt x="6866" y="7182"/>
                </a:cubicBezTo>
                <a:cubicBezTo>
                  <a:pt x="6729" y="6801"/>
                  <a:pt x="6745" y="6763"/>
                  <a:pt x="7127" y="6560"/>
                </a:cubicBezTo>
                <a:cubicBezTo>
                  <a:pt x="8900" y="5616"/>
                  <a:pt x="9383" y="4879"/>
                  <a:pt x="8952" y="3776"/>
                </a:cubicBezTo>
                <a:cubicBezTo>
                  <a:pt x="8837" y="3480"/>
                  <a:pt x="8871" y="3375"/>
                  <a:pt x="9213" y="2997"/>
                </a:cubicBezTo>
                <a:cubicBezTo>
                  <a:pt x="9932" y="2200"/>
                  <a:pt x="9877" y="1281"/>
                  <a:pt x="9109" y="1281"/>
                </a:cubicBezTo>
                <a:cubicBezTo>
                  <a:pt x="8582" y="1281"/>
                  <a:pt x="8281" y="1662"/>
                  <a:pt x="8181" y="2459"/>
                </a:cubicBezTo>
                <a:cubicBezTo>
                  <a:pt x="8084" y="3235"/>
                  <a:pt x="7854" y="3318"/>
                  <a:pt x="7790" y="2599"/>
                </a:cubicBezTo>
                <a:cubicBezTo>
                  <a:pt x="7738" y="2015"/>
                  <a:pt x="7569" y="1794"/>
                  <a:pt x="7172" y="1794"/>
                </a:cubicBezTo>
                <a:cubicBezTo>
                  <a:pt x="6683" y="1794"/>
                  <a:pt x="6561" y="2421"/>
                  <a:pt x="6921" y="3096"/>
                </a:cubicBezTo>
                <a:cubicBezTo>
                  <a:pt x="7121" y="3472"/>
                  <a:pt x="7117" y="3503"/>
                  <a:pt x="6806" y="3827"/>
                </a:cubicBezTo>
                <a:cubicBezTo>
                  <a:pt x="6409" y="4241"/>
                  <a:pt x="6209" y="4609"/>
                  <a:pt x="6003" y="5302"/>
                </a:cubicBezTo>
                <a:lnTo>
                  <a:pt x="5844" y="5832"/>
                </a:lnTo>
                <a:lnTo>
                  <a:pt x="5125" y="5866"/>
                </a:lnTo>
                <a:cubicBezTo>
                  <a:pt x="4729" y="5885"/>
                  <a:pt x="4264" y="5913"/>
                  <a:pt x="4092" y="5930"/>
                </a:cubicBezTo>
                <a:cubicBezTo>
                  <a:pt x="3813" y="5956"/>
                  <a:pt x="3753" y="5872"/>
                  <a:pt x="3556" y="5190"/>
                </a:cubicBezTo>
                <a:cubicBezTo>
                  <a:pt x="3321" y="4378"/>
                  <a:pt x="2984" y="3665"/>
                  <a:pt x="2669" y="3314"/>
                </a:cubicBezTo>
                <a:cubicBezTo>
                  <a:pt x="2499" y="3126"/>
                  <a:pt x="2537" y="3072"/>
                  <a:pt x="3046" y="2800"/>
                </a:cubicBezTo>
                <a:cubicBezTo>
                  <a:pt x="3510" y="2552"/>
                  <a:pt x="3622" y="2419"/>
                  <a:pt x="3656" y="2079"/>
                </a:cubicBezTo>
                <a:cubicBezTo>
                  <a:pt x="3738" y="1257"/>
                  <a:pt x="2831" y="1413"/>
                  <a:pt x="2365" y="2301"/>
                </a:cubicBezTo>
                <a:cubicBezTo>
                  <a:pt x="2059" y="2883"/>
                  <a:pt x="2098" y="2862"/>
                  <a:pt x="1656" y="2699"/>
                </a:cubicBezTo>
                <a:cubicBezTo>
                  <a:pt x="1330" y="2578"/>
                  <a:pt x="1330" y="2576"/>
                  <a:pt x="1525" y="1962"/>
                </a:cubicBezTo>
                <a:cubicBezTo>
                  <a:pt x="1757" y="1230"/>
                  <a:pt x="1679" y="394"/>
                  <a:pt x="1357" y="165"/>
                </a:cubicBezTo>
                <a:cubicBezTo>
                  <a:pt x="1230" y="74"/>
                  <a:pt x="963" y="0"/>
                  <a:pt x="763" y="0"/>
                </a:cubicBezTo>
                <a:close/>
                <a:moveTo>
                  <a:pt x="13106" y="20"/>
                </a:moveTo>
                <a:cubicBezTo>
                  <a:pt x="13039" y="14"/>
                  <a:pt x="12968" y="16"/>
                  <a:pt x="12893" y="23"/>
                </a:cubicBezTo>
                <a:cubicBezTo>
                  <a:pt x="12408" y="68"/>
                  <a:pt x="12317" y="229"/>
                  <a:pt x="12182" y="1292"/>
                </a:cubicBezTo>
                <a:cubicBezTo>
                  <a:pt x="12117" y="1808"/>
                  <a:pt x="12036" y="1930"/>
                  <a:pt x="11517" y="2285"/>
                </a:cubicBezTo>
                <a:cubicBezTo>
                  <a:pt x="10776" y="2793"/>
                  <a:pt x="10561" y="3207"/>
                  <a:pt x="10765" y="3733"/>
                </a:cubicBezTo>
                <a:cubicBezTo>
                  <a:pt x="10890" y="4055"/>
                  <a:pt x="10872" y="4186"/>
                  <a:pt x="10645" y="4560"/>
                </a:cubicBezTo>
                <a:cubicBezTo>
                  <a:pt x="10451" y="4878"/>
                  <a:pt x="10398" y="5120"/>
                  <a:pt x="10457" y="5417"/>
                </a:cubicBezTo>
                <a:cubicBezTo>
                  <a:pt x="10502" y="5645"/>
                  <a:pt x="10535" y="5889"/>
                  <a:pt x="10530" y="5960"/>
                </a:cubicBezTo>
                <a:cubicBezTo>
                  <a:pt x="10493" y="6447"/>
                  <a:pt x="10388" y="7305"/>
                  <a:pt x="10324" y="7640"/>
                </a:cubicBezTo>
                <a:cubicBezTo>
                  <a:pt x="10275" y="7895"/>
                  <a:pt x="10329" y="8193"/>
                  <a:pt x="10471" y="8462"/>
                </a:cubicBezTo>
                <a:cubicBezTo>
                  <a:pt x="10722" y="8933"/>
                  <a:pt x="10790" y="10313"/>
                  <a:pt x="10573" y="10523"/>
                </a:cubicBezTo>
                <a:cubicBezTo>
                  <a:pt x="10499" y="10596"/>
                  <a:pt x="10030" y="10744"/>
                  <a:pt x="9531" y="10852"/>
                </a:cubicBezTo>
                <a:cubicBezTo>
                  <a:pt x="8473" y="11081"/>
                  <a:pt x="6364" y="12012"/>
                  <a:pt x="6001" y="12411"/>
                </a:cubicBezTo>
                <a:cubicBezTo>
                  <a:pt x="5860" y="12567"/>
                  <a:pt x="5592" y="12688"/>
                  <a:pt x="5390" y="12688"/>
                </a:cubicBezTo>
                <a:cubicBezTo>
                  <a:pt x="5193" y="12688"/>
                  <a:pt x="4963" y="12768"/>
                  <a:pt x="4880" y="12866"/>
                </a:cubicBezTo>
                <a:cubicBezTo>
                  <a:pt x="4797" y="12963"/>
                  <a:pt x="4553" y="13076"/>
                  <a:pt x="4339" y="13118"/>
                </a:cubicBezTo>
                <a:cubicBezTo>
                  <a:pt x="4050" y="13174"/>
                  <a:pt x="3931" y="13283"/>
                  <a:pt x="3871" y="13549"/>
                </a:cubicBezTo>
                <a:cubicBezTo>
                  <a:pt x="3827" y="13745"/>
                  <a:pt x="3729" y="14066"/>
                  <a:pt x="3653" y="14262"/>
                </a:cubicBezTo>
                <a:cubicBezTo>
                  <a:pt x="3542" y="14546"/>
                  <a:pt x="3557" y="14663"/>
                  <a:pt x="3729" y="14847"/>
                </a:cubicBezTo>
                <a:cubicBezTo>
                  <a:pt x="3847" y="14975"/>
                  <a:pt x="3944" y="15175"/>
                  <a:pt x="3944" y="15291"/>
                </a:cubicBezTo>
                <a:cubicBezTo>
                  <a:pt x="3944" y="15407"/>
                  <a:pt x="4122" y="15590"/>
                  <a:pt x="4339" y="15699"/>
                </a:cubicBezTo>
                <a:cubicBezTo>
                  <a:pt x="4592" y="15826"/>
                  <a:pt x="4735" y="15997"/>
                  <a:pt x="4735" y="16173"/>
                </a:cubicBezTo>
                <a:cubicBezTo>
                  <a:pt x="4735" y="16324"/>
                  <a:pt x="4830" y="16550"/>
                  <a:pt x="4944" y="16673"/>
                </a:cubicBezTo>
                <a:cubicBezTo>
                  <a:pt x="5105" y="16846"/>
                  <a:pt x="5120" y="16954"/>
                  <a:pt x="5010" y="17154"/>
                </a:cubicBezTo>
                <a:cubicBezTo>
                  <a:pt x="4779" y="17573"/>
                  <a:pt x="4844" y="18025"/>
                  <a:pt x="5196" y="18432"/>
                </a:cubicBezTo>
                <a:cubicBezTo>
                  <a:pt x="5377" y="18641"/>
                  <a:pt x="5525" y="18925"/>
                  <a:pt x="5525" y="19063"/>
                </a:cubicBezTo>
                <a:cubicBezTo>
                  <a:pt x="5525" y="19217"/>
                  <a:pt x="5825" y="19543"/>
                  <a:pt x="6298" y="19904"/>
                </a:cubicBezTo>
                <a:cubicBezTo>
                  <a:pt x="6723" y="20229"/>
                  <a:pt x="7146" y="20671"/>
                  <a:pt x="7238" y="20885"/>
                </a:cubicBezTo>
                <a:cubicBezTo>
                  <a:pt x="7352" y="21154"/>
                  <a:pt x="7532" y="21309"/>
                  <a:pt x="7815" y="21381"/>
                </a:cubicBezTo>
                <a:cubicBezTo>
                  <a:pt x="8687" y="21600"/>
                  <a:pt x="9124" y="21293"/>
                  <a:pt x="8832" y="20669"/>
                </a:cubicBezTo>
                <a:cubicBezTo>
                  <a:pt x="8707" y="20403"/>
                  <a:pt x="8712" y="20301"/>
                  <a:pt x="8856" y="20162"/>
                </a:cubicBezTo>
                <a:cubicBezTo>
                  <a:pt x="9144" y="19881"/>
                  <a:pt x="10009" y="20278"/>
                  <a:pt x="10009" y="20692"/>
                </a:cubicBezTo>
                <a:cubicBezTo>
                  <a:pt x="10009" y="20869"/>
                  <a:pt x="10134" y="21090"/>
                  <a:pt x="10300" y="21203"/>
                </a:cubicBezTo>
                <a:cubicBezTo>
                  <a:pt x="10617" y="21419"/>
                  <a:pt x="11790" y="21479"/>
                  <a:pt x="11912" y="21286"/>
                </a:cubicBezTo>
                <a:cubicBezTo>
                  <a:pt x="11953" y="21222"/>
                  <a:pt x="11885" y="20997"/>
                  <a:pt x="11759" y="20784"/>
                </a:cubicBezTo>
                <a:cubicBezTo>
                  <a:pt x="11541" y="20414"/>
                  <a:pt x="11542" y="20386"/>
                  <a:pt x="11790" y="20119"/>
                </a:cubicBezTo>
                <a:cubicBezTo>
                  <a:pt x="11933" y="19966"/>
                  <a:pt x="12226" y="19770"/>
                  <a:pt x="12443" y="19684"/>
                </a:cubicBezTo>
                <a:cubicBezTo>
                  <a:pt x="12786" y="19548"/>
                  <a:pt x="12888" y="19563"/>
                  <a:pt x="13235" y="19796"/>
                </a:cubicBezTo>
                <a:cubicBezTo>
                  <a:pt x="13865" y="20219"/>
                  <a:pt x="14359" y="20711"/>
                  <a:pt x="14359" y="20917"/>
                </a:cubicBezTo>
                <a:cubicBezTo>
                  <a:pt x="14359" y="21306"/>
                  <a:pt x="14827" y="21548"/>
                  <a:pt x="15498" y="21506"/>
                </a:cubicBezTo>
                <a:cubicBezTo>
                  <a:pt x="16053" y="21472"/>
                  <a:pt x="16133" y="21433"/>
                  <a:pt x="16097" y="21210"/>
                </a:cubicBezTo>
                <a:cubicBezTo>
                  <a:pt x="16000" y="20608"/>
                  <a:pt x="16018" y="20471"/>
                  <a:pt x="16205" y="20385"/>
                </a:cubicBezTo>
                <a:cubicBezTo>
                  <a:pt x="16313" y="20335"/>
                  <a:pt x="16596" y="20198"/>
                  <a:pt x="16835" y="20082"/>
                </a:cubicBezTo>
                <a:cubicBezTo>
                  <a:pt x="17385" y="19815"/>
                  <a:pt x="17498" y="20007"/>
                  <a:pt x="17199" y="20703"/>
                </a:cubicBezTo>
                <a:cubicBezTo>
                  <a:pt x="16959" y="21261"/>
                  <a:pt x="16971" y="21288"/>
                  <a:pt x="17476" y="21302"/>
                </a:cubicBezTo>
                <a:cubicBezTo>
                  <a:pt x="18255" y="21324"/>
                  <a:pt x="18710" y="20941"/>
                  <a:pt x="18710" y="20263"/>
                </a:cubicBezTo>
                <a:cubicBezTo>
                  <a:pt x="18710" y="20136"/>
                  <a:pt x="18827" y="19929"/>
                  <a:pt x="18972" y="19801"/>
                </a:cubicBezTo>
                <a:cubicBezTo>
                  <a:pt x="19117" y="19674"/>
                  <a:pt x="19236" y="19460"/>
                  <a:pt x="19236" y="19328"/>
                </a:cubicBezTo>
                <a:cubicBezTo>
                  <a:pt x="19236" y="19088"/>
                  <a:pt x="19374" y="18832"/>
                  <a:pt x="19998" y="17913"/>
                </a:cubicBezTo>
                <a:cubicBezTo>
                  <a:pt x="20240" y="17556"/>
                  <a:pt x="20299" y="17347"/>
                  <a:pt x="20231" y="17081"/>
                </a:cubicBezTo>
                <a:cubicBezTo>
                  <a:pt x="20027" y="16290"/>
                  <a:pt x="20173" y="14497"/>
                  <a:pt x="20475" y="14077"/>
                </a:cubicBezTo>
                <a:cubicBezTo>
                  <a:pt x="20716" y="13743"/>
                  <a:pt x="20746" y="13242"/>
                  <a:pt x="20555" y="12754"/>
                </a:cubicBezTo>
                <a:cubicBezTo>
                  <a:pt x="20456" y="12502"/>
                  <a:pt x="20473" y="12346"/>
                  <a:pt x="20624" y="12122"/>
                </a:cubicBezTo>
                <a:cubicBezTo>
                  <a:pt x="20750" y="11935"/>
                  <a:pt x="20816" y="11569"/>
                  <a:pt x="20803" y="11136"/>
                </a:cubicBezTo>
                <a:cubicBezTo>
                  <a:pt x="20791" y="10756"/>
                  <a:pt x="20797" y="10209"/>
                  <a:pt x="20816" y="9922"/>
                </a:cubicBezTo>
                <a:cubicBezTo>
                  <a:pt x="20835" y="9621"/>
                  <a:pt x="20753" y="9221"/>
                  <a:pt x="20624" y="8980"/>
                </a:cubicBezTo>
                <a:cubicBezTo>
                  <a:pt x="20409" y="8576"/>
                  <a:pt x="20412" y="8550"/>
                  <a:pt x="20675" y="8277"/>
                </a:cubicBezTo>
                <a:cubicBezTo>
                  <a:pt x="20961" y="7981"/>
                  <a:pt x="21044" y="7263"/>
                  <a:pt x="20830" y="6934"/>
                </a:cubicBezTo>
                <a:cubicBezTo>
                  <a:pt x="20754" y="6818"/>
                  <a:pt x="20801" y="6616"/>
                  <a:pt x="20963" y="6357"/>
                </a:cubicBezTo>
                <a:cubicBezTo>
                  <a:pt x="21349" y="5742"/>
                  <a:pt x="21246" y="4889"/>
                  <a:pt x="20717" y="4320"/>
                </a:cubicBezTo>
                <a:cubicBezTo>
                  <a:pt x="20574" y="4167"/>
                  <a:pt x="20514" y="3906"/>
                  <a:pt x="20537" y="3540"/>
                </a:cubicBezTo>
                <a:cubicBezTo>
                  <a:pt x="20565" y="3092"/>
                  <a:pt x="20510" y="2933"/>
                  <a:pt x="20236" y="2681"/>
                </a:cubicBezTo>
                <a:cubicBezTo>
                  <a:pt x="19964" y="2430"/>
                  <a:pt x="19899" y="2249"/>
                  <a:pt x="19897" y="1726"/>
                </a:cubicBezTo>
                <a:cubicBezTo>
                  <a:pt x="19894" y="683"/>
                  <a:pt x="19298" y="187"/>
                  <a:pt x="18691" y="720"/>
                </a:cubicBezTo>
                <a:cubicBezTo>
                  <a:pt x="18379" y="995"/>
                  <a:pt x="17452" y="1059"/>
                  <a:pt x="17248" y="822"/>
                </a:cubicBezTo>
                <a:cubicBezTo>
                  <a:pt x="17163" y="722"/>
                  <a:pt x="16948" y="641"/>
                  <a:pt x="16769" y="641"/>
                </a:cubicBezTo>
                <a:cubicBezTo>
                  <a:pt x="16590" y="641"/>
                  <a:pt x="16292" y="526"/>
                  <a:pt x="16108" y="385"/>
                </a:cubicBezTo>
                <a:cubicBezTo>
                  <a:pt x="15710" y="80"/>
                  <a:pt x="14728" y="44"/>
                  <a:pt x="14226" y="316"/>
                </a:cubicBezTo>
                <a:cubicBezTo>
                  <a:pt x="13931" y="475"/>
                  <a:pt x="13866" y="467"/>
                  <a:pt x="13614" y="238"/>
                </a:cubicBezTo>
                <a:cubicBezTo>
                  <a:pt x="13469" y="106"/>
                  <a:pt x="13306" y="35"/>
                  <a:pt x="13106" y="20"/>
                </a:cubicBezTo>
                <a:close/>
              </a:path>
            </a:pathLst>
          </a:custGeom>
          <a:ln w="25400">
            <a:miter lim="400000"/>
          </a:ln>
        </p:spPr>
      </p:pic>
      <p:sp>
        <p:nvSpPr>
          <p:cNvPr id="470" name="สี่เหลี่ยมมุมมน"/>
          <p:cNvSpPr/>
          <p:nvPr/>
        </p:nvSpPr>
        <p:spPr>
          <a:xfrm>
            <a:off x="3759012" y="6492832"/>
            <a:ext cx="4199998" cy="1762564"/>
          </a:xfrm>
          <a:prstGeom prst="roundRect">
            <a:avLst>
              <a:gd name="adj" fmla="val 50000"/>
            </a:avLst>
          </a:prstGeom>
          <a:solidFill>
            <a:srgbClr val="E0B371"/>
          </a:solidFill>
          <a:ln w="25400"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71" name="สี่เหลี่ยมมุมมน"/>
          <p:cNvSpPr/>
          <p:nvPr/>
        </p:nvSpPr>
        <p:spPr>
          <a:xfrm>
            <a:off x="18070056" y="6492832"/>
            <a:ext cx="3566473" cy="1762564"/>
          </a:xfrm>
          <a:prstGeom prst="roundRect">
            <a:avLst>
              <a:gd name="adj" fmla="val 38173"/>
            </a:avLst>
          </a:prstGeom>
          <a:solidFill>
            <a:srgbClr val="E0B371"/>
          </a:solidFill>
          <a:ln w="25400"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72" name="คำ"/>
          <p:cNvSpPr txBox="1"/>
          <p:nvPr/>
        </p:nvSpPr>
        <p:spPr>
          <a:xfrm>
            <a:off x="4440594" y="5891016"/>
            <a:ext cx="2836833" cy="28017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12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คำ</a:t>
            </a:r>
          </a:p>
        </p:txBody>
      </p:sp>
      <p:sp>
        <p:nvSpPr>
          <p:cNvPr id="473" name="แก้ไข"/>
          <p:cNvSpPr txBox="1"/>
          <p:nvPr/>
        </p:nvSpPr>
        <p:spPr>
          <a:xfrm>
            <a:off x="18437838" y="6272629"/>
            <a:ext cx="2830911" cy="238006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4179" tIns="104179" rIns="104179" bIns="104179" anchor="ctr">
            <a:spAutoFit/>
          </a:bodyPr>
          <a:lstStyle>
            <a:lvl1pPr>
              <a:defRPr sz="10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แก้ไข</a:t>
            </a:r>
          </a:p>
        </p:txBody>
      </p:sp>
      <p:sp>
        <p:nvSpPr>
          <p:cNvPr id="474" name="สี่เหลี่ยมมุมมน"/>
          <p:cNvSpPr/>
          <p:nvPr/>
        </p:nvSpPr>
        <p:spPr>
          <a:xfrm>
            <a:off x="1350745" y="11285241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75" name="วงกลม"/>
          <p:cNvSpPr/>
          <p:nvPr/>
        </p:nvSpPr>
        <p:spPr>
          <a:xfrm>
            <a:off x="11417300" y="11365286"/>
            <a:ext cx="1905000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476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559658" y="11217648"/>
            <a:ext cx="2428038" cy="2200317"/>
          </a:xfrm>
          <a:prstGeom prst="rect">
            <a:avLst/>
          </a:prstGeom>
          <a:ln w="25400">
            <a:miter lim="400000"/>
          </a:ln>
        </p:spPr>
      </p:pic>
      <p:pic>
        <p:nvPicPr>
          <p:cNvPr id="477" name="girl reading book.jpeg" descr="girl reading book.jpeg"/>
          <p:cNvPicPr>
            <a:picLocks noChangeAspect="1"/>
          </p:cNvPicPr>
          <p:nvPr/>
        </p:nvPicPr>
        <p:blipFill>
          <a:blip r:embed="rId5">
            <a:extLst/>
          </a:blip>
          <a:srcRect l="664" t="1170" r="2265" b="1086"/>
          <a:stretch>
            <a:fillRect/>
          </a:stretch>
        </p:blipFill>
        <p:spPr>
          <a:xfrm flipH="1">
            <a:off x="393554" y="576499"/>
            <a:ext cx="5567392" cy="4588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5" h="21590" fill="norm" stroke="1" extrusionOk="0">
                <a:moveTo>
                  <a:pt x="8686" y="0"/>
                </a:moveTo>
                <a:cubicBezTo>
                  <a:pt x="7694" y="2"/>
                  <a:pt x="6863" y="214"/>
                  <a:pt x="6047" y="672"/>
                </a:cubicBezTo>
                <a:lnTo>
                  <a:pt x="5675" y="882"/>
                </a:lnTo>
                <a:lnTo>
                  <a:pt x="5533" y="704"/>
                </a:lnTo>
                <a:cubicBezTo>
                  <a:pt x="5347" y="471"/>
                  <a:pt x="5023" y="277"/>
                  <a:pt x="4767" y="247"/>
                </a:cubicBezTo>
                <a:cubicBezTo>
                  <a:pt x="4134" y="173"/>
                  <a:pt x="3629" y="732"/>
                  <a:pt x="3483" y="1666"/>
                </a:cubicBezTo>
                <a:cubicBezTo>
                  <a:pt x="3439" y="1942"/>
                  <a:pt x="3390" y="2098"/>
                  <a:pt x="3326" y="2161"/>
                </a:cubicBezTo>
                <a:cubicBezTo>
                  <a:pt x="3208" y="2277"/>
                  <a:pt x="3060" y="2233"/>
                  <a:pt x="2996" y="2062"/>
                </a:cubicBezTo>
                <a:cubicBezTo>
                  <a:pt x="2932" y="1892"/>
                  <a:pt x="2873" y="1922"/>
                  <a:pt x="2749" y="2185"/>
                </a:cubicBezTo>
                <a:cubicBezTo>
                  <a:pt x="2497" y="2724"/>
                  <a:pt x="2727" y="3593"/>
                  <a:pt x="3214" y="3941"/>
                </a:cubicBezTo>
                <a:cubicBezTo>
                  <a:pt x="3421" y="4088"/>
                  <a:pt x="3452" y="4193"/>
                  <a:pt x="3297" y="4228"/>
                </a:cubicBezTo>
                <a:cubicBezTo>
                  <a:pt x="3162" y="4259"/>
                  <a:pt x="3092" y="4351"/>
                  <a:pt x="2979" y="4646"/>
                </a:cubicBezTo>
                <a:cubicBezTo>
                  <a:pt x="2820" y="5065"/>
                  <a:pt x="2795" y="5365"/>
                  <a:pt x="2909" y="5513"/>
                </a:cubicBezTo>
                <a:lnTo>
                  <a:pt x="3002" y="5634"/>
                </a:lnTo>
                <a:lnTo>
                  <a:pt x="2912" y="6264"/>
                </a:lnTo>
                <a:cubicBezTo>
                  <a:pt x="2808" y="6999"/>
                  <a:pt x="2791" y="8103"/>
                  <a:pt x="2872" y="8759"/>
                </a:cubicBezTo>
                <a:cubicBezTo>
                  <a:pt x="2991" y="9718"/>
                  <a:pt x="3351" y="10728"/>
                  <a:pt x="3811" y="11397"/>
                </a:cubicBezTo>
                <a:cubicBezTo>
                  <a:pt x="3953" y="11603"/>
                  <a:pt x="4117" y="11859"/>
                  <a:pt x="4178" y="11965"/>
                </a:cubicBezTo>
                <a:cubicBezTo>
                  <a:pt x="4343" y="12254"/>
                  <a:pt x="4850" y="12881"/>
                  <a:pt x="5095" y="13100"/>
                </a:cubicBezTo>
                <a:cubicBezTo>
                  <a:pt x="5236" y="13226"/>
                  <a:pt x="5297" y="13312"/>
                  <a:pt x="5269" y="13347"/>
                </a:cubicBezTo>
                <a:cubicBezTo>
                  <a:pt x="5206" y="13423"/>
                  <a:pt x="4265" y="13664"/>
                  <a:pt x="4156" y="13631"/>
                </a:cubicBezTo>
                <a:cubicBezTo>
                  <a:pt x="4106" y="13616"/>
                  <a:pt x="3821" y="13716"/>
                  <a:pt x="3524" y="13853"/>
                </a:cubicBezTo>
                <a:cubicBezTo>
                  <a:pt x="3227" y="13990"/>
                  <a:pt x="2970" y="14101"/>
                  <a:pt x="2952" y="14101"/>
                </a:cubicBezTo>
                <a:cubicBezTo>
                  <a:pt x="2933" y="14101"/>
                  <a:pt x="2821" y="14018"/>
                  <a:pt x="2703" y="13916"/>
                </a:cubicBezTo>
                <a:cubicBezTo>
                  <a:pt x="2300" y="13569"/>
                  <a:pt x="2329" y="13572"/>
                  <a:pt x="1890" y="13862"/>
                </a:cubicBezTo>
                <a:cubicBezTo>
                  <a:pt x="1129" y="14366"/>
                  <a:pt x="76" y="15179"/>
                  <a:pt x="6" y="15317"/>
                </a:cubicBezTo>
                <a:cubicBezTo>
                  <a:pt x="-34" y="15395"/>
                  <a:pt x="102" y="15544"/>
                  <a:pt x="1115" y="16537"/>
                </a:cubicBezTo>
                <a:cubicBezTo>
                  <a:pt x="2037" y="17439"/>
                  <a:pt x="3426" y="18714"/>
                  <a:pt x="3997" y="19181"/>
                </a:cubicBezTo>
                <a:cubicBezTo>
                  <a:pt x="4353" y="19473"/>
                  <a:pt x="4451" y="19528"/>
                  <a:pt x="4563" y="19504"/>
                </a:cubicBezTo>
                <a:cubicBezTo>
                  <a:pt x="4905" y="19429"/>
                  <a:pt x="7154" y="17946"/>
                  <a:pt x="7154" y="17795"/>
                </a:cubicBezTo>
                <a:cubicBezTo>
                  <a:pt x="7154" y="17718"/>
                  <a:pt x="6849" y="17336"/>
                  <a:pt x="6786" y="17336"/>
                </a:cubicBezTo>
                <a:cubicBezTo>
                  <a:pt x="6770" y="17336"/>
                  <a:pt x="6696" y="17205"/>
                  <a:pt x="6622" y="17046"/>
                </a:cubicBezTo>
                <a:cubicBezTo>
                  <a:pt x="6378" y="16521"/>
                  <a:pt x="5971" y="16166"/>
                  <a:pt x="5324" y="15913"/>
                </a:cubicBezTo>
                <a:cubicBezTo>
                  <a:pt x="5113" y="15830"/>
                  <a:pt x="4918" y="15736"/>
                  <a:pt x="4891" y="15704"/>
                </a:cubicBezTo>
                <a:cubicBezTo>
                  <a:pt x="4805" y="15598"/>
                  <a:pt x="4888" y="15471"/>
                  <a:pt x="5045" y="15470"/>
                </a:cubicBezTo>
                <a:cubicBezTo>
                  <a:pt x="5422" y="15467"/>
                  <a:pt x="6663" y="15028"/>
                  <a:pt x="7348" y="14654"/>
                </a:cubicBezTo>
                <a:cubicBezTo>
                  <a:pt x="7647" y="14491"/>
                  <a:pt x="7649" y="14492"/>
                  <a:pt x="7952" y="14568"/>
                </a:cubicBezTo>
                <a:cubicBezTo>
                  <a:pt x="8120" y="14610"/>
                  <a:pt x="8367" y="14661"/>
                  <a:pt x="8500" y="14682"/>
                </a:cubicBezTo>
                <a:cubicBezTo>
                  <a:pt x="8694" y="14713"/>
                  <a:pt x="8747" y="14743"/>
                  <a:pt x="8767" y="14835"/>
                </a:cubicBezTo>
                <a:cubicBezTo>
                  <a:pt x="8781" y="14899"/>
                  <a:pt x="8869" y="15136"/>
                  <a:pt x="8962" y="15362"/>
                </a:cubicBezTo>
                <a:cubicBezTo>
                  <a:pt x="9389" y="16398"/>
                  <a:pt x="10281" y="17282"/>
                  <a:pt x="10901" y="17282"/>
                </a:cubicBezTo>
                <a:cubicBezTo>
                  <a:pt x="11141" y="17282"/>
                  <a:pt x="11511" y="17039"/>
                  <a:pt x="11873" y="16647"/>
                </a:cubicBezTo>
                <a:cubicBezTo>
                  <a:pt x="12150" y="16346"/>
                  <a:pt x="12154" y="16344"/>
                  <a:pt x="12284" y="16426"/>
                </a:cubicBezTo>
                <a:cubicBezTo>
                  <a:pt x="12415" y="16509"/>
                  <a:pt x="12418" y="16508"/>
                  <a:pt x="12654" y="16215"/>
                </a:cubicBezTo>
                <a:cubicBezTo>
                  <a:pt x="12952" y="15846"/>
                  <a:pt x="13134" y="15517"/>
                  <a:pt x="13202" y="15229"/>
                </a:cubicBezTo>
                <a:cubicBezTo>
                  <a:pt x="13281" y="14890"/>
                  <a:pt x="13307" y="14870"/>
                  <a:pt x="13637" y="14869"/>
                </a:cubicBezTo>
                <a:cubicBezTo>
                  <a:pt x="14083" y="14867"/>
                  <a:pt x="14847" y="14729"/>
                  <a:pt x="15486" y="14536"/>
                </a:cubicBezTo>
                <a:cubicBezTo>
                  <a:pt x="15963" y="14393"/>
                  <a:pt x="16104" y="14372"/>
                  <a:pt x="16359" y="14402"/>
                </a:cubicBezTo>
                <a:cubicBezTo>
                  <a:pt x="16527" y="14422"/>
                  <a:pt x="16662" y="14417"/>
                  <a:pt x="16662" y="14393"/>
                </a:cubicBezTo>
                <a:cubicBezTo>
                  <a:pt x="16661" y="14368"/>
                  <a:pt x="16631" y="14287"/>
                  <a:pt x="16596" y="14212"/>
                </a:cubicBezTo>
                <a:cubicBezTo>
                  <a:pt x="16560" y="14136"/>
                  <a:pt x="16531" y="14057"/>
                  <a:pt x="16530" y="14034"/>
                </a:cubicBezTo>
                <a:cubicBezTo>
                  <a:pt x="16529" y="14012"/>
                  <a:pt x="16974" y="13722"/>
                  <a:pt x="17519" y="13390"/>
                </a:cubicBezTo>
                <a:cubicBezTo>
                  <a:pt x="18108" y="13032"/>
                  <a:pt x="18511" y="12754"/>
                  <a:pt x="18511" y="12708"/>
                </a:cubicBezTo>
                <a:cubicBezTo>
                  <a:pt x="18511" y="12663"/>
                  <a:pt x="18912" y="12379"/>
                  <a:pt x="19480" y="12023"/>
                </a:cubicBezTo>
                <a:cubicBezTo>
                  <a:pt x="20432" y="11426"/>
                  <a:pt x="20456" y="11416"/>
                  <a:pt x="20754" y="11416"/>
                </a:cubicBezTo>
                <a:cubicBezTo>
                  <a:pt x="21348" y="11415"/>
                  <a:pt x="21566" y="11241"/>
                  <a:pt x="21518" y="10805"/>
                </a:cubicBezTo>
                <a:cubicBezTo>
                  <a:pt x="21485" y="10510"/>
                  <a:pt x="21331" y="10322"/>
                  <a:pt x="20904" y="10053"/>
                </a:cubicBezTo>
                <a:cubicBezTo>
                  <a:pt x="20270" y="9653"/>
                  <a:pt x="19926" y="9585"/>
                  <a:pt x="19482" y="9771"/>
                </a:cubicBezTo>
                <a:cubicBezTo>
                  <a:pt x="19339" y="9831"/>
                  <a:pt x="19203" y="9865"/>
                  <a:pt x="19180" y="9847"/>
                </a:cubicBezTo>
                <a:cubicBezTo>
                  <a:pt x="19130" y="9810"/>
                  <a:pt x="19156" y="9562"/>
                  <a:pt x="19284" y="8884"/>
                </a:cubicBezTo>
                <a:cubicBezTo>
                  <a:pt x="19364" y="8460"/>
                  <a:pt x="19393" y="8387"/>
                  <a:pt x="19546" y="8226"/>
                </a:cubicBezTo>
                <a:cubicBezTo>
                  <a:pt x="19641" y="8127"/>
                  <a:pt x="19787" y="7996"/>
                  <a:pt x="19870" y="7935"/>
                </a:cubicBezTo>
                <a:cubicBezTo>
                  <a:pt x="20080" y="7781"/>
                  <a:pt x="20081" y="7667"/>
                  <a:pt x="19876" y="7418"/>
                </a:cubicBezTo>
                <a:cubicBezTo>
                  <a:pt x="19632" y="7121"/>
                  <a:pt x="19305" y="7012"/>
                  <a:pt x="18764" y="7044"/>
                </a:cubicBezTo>
                <a:cubicBezTo>
                  <a:pt x="18205" y="7078"/>
                  <a:pt x="18046" y="7175"/>
                  <a:pt x="17926" y="7562"/>
                </a:cubicBezTo>
                <a:cubicBezTo>
                  <a:pt x="17876" y="7722"/>
                  <a:pt x="17792" y="7995"/>
                  <a:pt x="17739" y="8168"/>
                </a:cubicBezTo>
                <a:cubicBezTo>
                  <a:pt x="17567" y="8727"/>
                  <a:pt x="17476" y="8825"/>
                  <a:pt x="17091" y="8871"/>
                </a:cubicBezTo>
                <a:cubicBezTo>
                  <a:pt x="16992" y="8882"/>
                  <a:pt x="16604" y="8978"/>
                  <a:pt x="16227" y="9085"/>
                </a:cubicBezTo>
                <a:cubicBezTo>
                  <a:pt x="15559" y="9275"/>
                  <a:pt x="15539" y="9277"/>
                  <a:pt x="15382" y="9186"/>
                </a:cubicBezTo>
                <a:lnTo>
                  <a:pt x="15221" y="9093"/>
                </a:lnTo>
                <a:lnTo>
                  <a:pt x="15063" y="9280"/>
                </a:lnTo>
                <a:cubicBezTo>
                  <a:pt x="14832" y="9552"/>
                  <a:pt x="14801" y="9467"/>
                  <a:pt x="14882" y="8783"/>
                </a:cubicBezTo>
                <a:cubicBezTo>
                  <a:pt x="14919" y="8468"/>
                  <a:pt x="14966" y="8024"/>
                  <a:pt x="14984" y="7799"/>
                </a:cubicBezTo>
                <a:lnTo>
                  <a:pt x="15018" y="7390"/>
                </a:lnTo>
                <a:lnTo>
                  <a:pt x="15336" y="7382"/>
                </a:lnTo>
                <a:cubicBezTo>
                  <a:pt x="15735" y="7372"/>
                  <a:pt x="16062" y="7209"/>
                  <a:pt x="16284" y="6910"/>
                </a:cubicBezTo>
                <a:cubicBezTo>
                  <a:pt x="16553" y="6548"/>
                  <a:pt x="16640" y="6154"/>
                  <a:pt x="16528" y="5797"/>
                </a:cubicBezTo>
                <a:lnTo>
                  <a:pt x="16482" y="5651"/>
                </a:lnTo>
                <a:lnTo>
                  <a:pt x="16401" y="5774"/>
                </a:lnTo>
                <a:cubicBezTo>
                  <a:pt x="16338" y="5869"/>
                  <a:pt x="16291" y="5888"/>
                  <a:pt x="16200" y="5860"/>
                </a:cubicBezTo>
                <a:cubicBezTo>
                  <a:pt x="16000" y="5799"/>
                  <a:pt x="15967" y="5647"/>
                  <a:pt x="16074" y="5263"/>
                </a:cubicBezTo>
                <a:cubicBezTo>
                  <a:pt x="16301" y="4445"/>
                  <a:pt x="16087" y="3618"/>
                  <a:pt x="15566" y="3294"/>
                </a:cubicBezTo>
                <a:cubicBezTo>
                  <a:pt x="15300" y="3129"/>
                  <a:pt x="14937" y="3106"/>
                  <a:pt x="14629" y="3233"/>
                </a:cubicBezTo>
                <a:lnTo>
                  <a:pt x="14375" y="3337"/>
                </a:lnTo>
                <a:lnTo>
                  <a:pt x="14170" y="3055"/>
                </a:lnTo>
                <a:cubicBezTo>
                  <a:pt x="13939" y="2737"/>
                  <a:pt x="13638" y="2536"/>
                  <a:pt x="13386" y="2536"/>
                </a:cubicBezTo>
                <a:cubicBezTo>
                  <a:pt x="13233" y="2536"/>
                  <a:pt x="13193" y="2505"/>
                  <a:pt x="12996" y="2208"/>
                </a:cubicBezTo>
                <a:cubicBezTo>
                  <a:pt x="12504" y="1468"/>
                  <a:pt x="11563" y="752"/>
                  <a:pt x="10549" y="349"/>
                </a:cubicBezTo>
                <a:cubicBezTo>
                  <a:pt x="9843" y="69"/>
                  <a:pt x="9469" y="-1"/>
                  <a:pt x="8686" y="0"/>
                </a:cubicBezTo>
                <a:close/>
                <a:moveTo>
                  <a:pt x="9594" y="17937"/>
                </a:moveTo>
                <a:cubicBezTo>
                  <a:pt x="9552" y="17938"/>
                  <a:pt x="6823" y="19600"/>
                  <a:pt x="6671" y="19717"/>
                </a:cubicBezTo>
                <a:cubicBezTo>
                  <a:pt x="6666" y="19721"/>
                  <a:pt x="6655" y="19916"/>
                  <a:pt x="6648" y="20152"/>
                </a:cubicBezTo>
                <a:lnTo>
                  <a:pt x="6636" y="20581"/>
                </a:lnTo>
                <a:lnTo>
                  <a:pt x="7807" y="21093"/>
                </a:lnTo>
                <a:cubicBezTo>
                  <a:pt x="8451" y="21375"/>
                  <a:pt x="9009" y="21599"/>
                  <a:pt x="9046" y="21590"/>
                </a:cubicBezTo>
                <a:cubicBezTo>
                  <a:pt x="9084" y="21581"/>
                  <a:pt x="9657" y="21107"/>
                  <a:pt x="10320" y="20537"/>
                </a:cubicBezTo>
                <a:lnTo>
                  <a:pt x="11524" y="19500"/>
                </a:lnTo>
                <a:lnTo>
                  <a:pt x="11524" y="19171"/>
                </a:lnTo>
                <a:lnTo>
                  <a:pt x="11524" y="18843"/>
                </a:lnTo>
                <a:lnTo>
                  <a:pt x="10590" y="18389"/>
                </a:lnTo>
                <a:cubicBezTo>
                  <a:pt x="10076" y="18139"/>
                  <a:pt x="9627" y="17936"/>
                  <a:pt x="9594" y="17937"/>
                </a:cubicBezTo>
                <a:close/>
              </a:path>
            </a:pathLst>
          </a:custGeom>
          <a:ln w="25400">
            <a:miter lim="400000"/>
          </a:ln>
        </p:spPr>
      </p:pic>
      <p:sp>
        <p:nvSpPr>
          <p:cNvPr id="478" name="สี่เหลี่ยมมุมมน"/>
          <p:cNvSpPr/>
          <p:nvPr/>
        </p:nvSpPr>
        <p:spPr>
          <a:xfrm>
            <a:off x="15129665" y="11285241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79" name="สี่เหลี่ยมมุมมน"/>
          <p:cNvSpPr/>
          <p:nvPr/>
        </p:nvSpPr>
        <p:spPr>
          <a:xfrm>
            <a:off x="1350744" y="14052452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80" name="วงกลม"/>
          <p:cNvSpPr/>
          <p:nvPr/>
        </p:nvSpPr>
        <p:spPr>
          <a:xfrm>
            <a:off x="11417299" y="14132497"/>
            <a:ext cx="1905001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481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559658" y="13984860"/>
            <a:ext cx="2428037" cy="2200316"/>
          </a:xfrm>
          <a:prstGeom prst="rect">
            <a:avLst/>
          </a:prstGeom>
          <a:ln w="25400">
            <a:miter lim="400000"/>
          </a:ln>
        </p:spPr>
      </p:pic>
      <p:sp>
        <p:nvSpPr>
          <p:cNvPr id="482" name="สี่เหลี่ยมมุมมน"/>
          <p:cNvSpPr/>
          <p:nvPr/>
        </p:nvSpPr>
        <p:spPr>
          <a:xfrm>
            <a:off x="15129665" y="14052452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83" name="สี่เหลี่ยมมุมมน"/>
          <p:cNvSpPr/>
          <p:nvPr/>
        </p:nvSpPr>
        <p:spPr>
          <a:xfrm>
            <a:off x="1440323" y="16819664"/>
            <a:ext cx="9447256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84" name="วงกลม"/>
          <p:cNvSpPr/>
          <p:nvPr/>
        </p:nvSpPr>
        <p:spPr>
          <a:xfrm>
            <a:off x="11506877" y="16899709"/>
            <a:ext cx="1905001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485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649236" y="16752071"/>
            <a:ext cx="2428038" cy="2200316"/>
          </a:xfrm>
          <a:prstGeom prst="rect">
            <a:avLst/>
          </a:prstGeom>
          <a:ln w="25400">
            <a:miter lim="400000"/>
          </a:ln>
        </p:spPr>
      </p:pic>
      <p:sp>
        <p:nvSpPr>
          <p:cNvPr id="486" name="สี่เหลี่ยมมุมมน"/>
          <p:cNvSpPr/>
          <p:nvPr/>
        </p:nvSpPr>
        <p:spPr>
          <a:xfrm>
            <a:off x="15219243" y="16819664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87" name="สี่เหลี่ยมมุมมน"/>
          <p:cNvSpPr/>
          <p:nvPr/>
        </p:nvSpPr>
        <p:spPr>
          <a:xfrm>
            <a:off x="1440323" y="19586875"/>
            <a:ext cx="9447256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88" name="วงกลม"/>
          <p:cNvSpPr/>
          <p:nvPr/>
        </p:nvSpPr>
        <p:spPr>
          <a:xfrm>
            <a:off x="11506877" y="19666920"/>
            <a:ext cx="1905001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489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649236" y="19519283"/>
            <a:ext cx="2428038" cy="2200317"/>
          </a:xfrm>
          <a:prstGeom prst="rect">
            <a:avLst/>
          </a:prstGeom>
          <a:ln w="25400">
            <a:miter lim="400000"/>
          </a:ln>
        </p:spPr>
      </p:pic>
      <p:sp>
        <p:nvSpPr>
          <p:cNvPr id="490" name="สี่เหลี่ยมมุมมน"/>
          <p:cNvSpPr/>
          <p:nvPr/>
        </p:nvSpPr>
        <p:spPr>
          <a:xfrm>
            <a:off x="15219243" y="19586875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91" name="สี่เหลี่ยมมุมมน"/>
          <p:cNvSpPr/>
          <p:nvPr/>
        </p:nvSpPr>
        <p:spPr>
          <a:xfrm>
            <a:off x="1440323" y="22354088"/>
            <a:ext cx="9447256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92" name="วงกลม"/>
          <p:cNvSpPr/>
          <p:nvPr/>
        </p:nvSpPr>
        <p:spPr>
          <a:xfrm>
            <a:off x="11506877" y="22434132"/>
            <a:ext cx="1905001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493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649236" y="22286494"/>
            <a:ext cx="2428038" cy="2200317"/>
          </a:xfrm>
          <a:prstGeom prst="rect">
            <a:avLst/>
          </a:prstGeom>
          <a:ln w="25400">
            <a:miter lim="400000"/>
          </a:ln>
        </p:spPr>
      </p:pic>
      <p:sp>
        <p:nvSpPr>
          <p:cNvPr id="494" name="สี่เหลี่ยมมุมมน"/>
          <p:cNvSpPr/>
          <p:nvPr/>
        </p:nvSpPr>
        <p:spPr>
          <a:xfrm>
            <a:off x="15219243" y="22354088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95" name="สี่เหลี่ยมมุมมน"/>
          <p:cNvSpPr/>
          <p:nvPr/>
        </p:nvSpPr>
        <p:spPr>
          <a:xfrm>
            <a:off x="1440323" y="25169841"/>
            <a:ext cx="9447256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96" name="วงกลม"/>
          <p:cNvSpPr/>
          <p:nvPr/>
        </p:nvSpPr>
        <p:spPr>
          <a:xfrm>
            <a:off x="11506877" y="25249886"/>
            <a:ext cx="1905001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497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649236" y="25102248"/>
            <a:ext cx="2428038" cy="2200316"/>
          </a:xfrm>
          <a:prstGeom prst="rect">
            <a:avLst/>
          </a:prstGeom>
          <a:ln w="25400">
            <a:miter lim="400000"/>
          </a:ln>
        </p:spPr>
      </p:pic>
      <p:sp>
        <p:nvSpPr>
          <p:cNvPr id="498" name="สี่เหลี่ยมมุมมน"/>
          <p:cNvSpPr/>
          <p:nvPr/>
        </p:nvSpPr>
        <p:spPr>
          <a:xfrm>
            <a:off x="15219243" y="25169841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99" name="สี่เหลี่ยมมุมมน"/>
          <p:cNvSpPr/>
          <p:nvPr/>
        </p:nvSpPr>
        <p:spPr>
          <a:xfrm>
            <a:off x="1440323" y="28053934"/>
            <a:ext cx="9447256" cy="2113633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00" name="วงกลม"/>
          <p:cNvSpPr/>
          <p:nvPr/>
        </p:nvSpPr>
        <p:spPr>
          <a:xfrm>
            <a:off x="11506877" y="28133978"/>
            <a:ext cx="1905001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501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649236" y="27986342"/>
            <a:ext cx="2428038" cy="2200316"/>
          </a:xfrm>
          <a:prstGeom prst="rect">
            <a:avLst/>
          </a:prstGeom>
          <a:ln w="25400">
            <a:miter lim="400000"/>
          </a:ln>
        </p:spPr>
      </p:pic>
      <p:sp>
        <p:nvSpPr>
          <p:cNvPr id="502" name="สี่เหลี่ยมมุมมน"/>
          <p:cNvSpPr/>
          <p:nvPr/>
        </p:nvSpPr>
        <p:spPr>
          <a:xfrm>
            <a:off x="15219243" y="28053934"/>
            <a:ext cx="9447257" cy="2113633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03" name="สี่เหลี่ยมมุมมน"/>
          <p:cNvSpPr/>
          <p:nvPr/>
        </p:nvSpPr>
        <p:spPr>
          <a:xfrm>
            <a:off x="1578708" y="30925597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04" name="วงกลม"/>
          <p:cNvSpPr/>
          <p:nvPr/>
        </p:nvSpPr>
        <p:spPr>
          <a:xfrm>
            <a:off x="11645263" y="31005642"/>
            <a:ext cx="1905001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505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787622" y="30858005"/>
            <a:ext cx="2428038" cy="2200317"/>
          </a:xfrm>
          <a:prstGeom prst="rect">
            <a:avLst/>
          </a:prstGeom>
          <a:ln w="25400">
            <a:miter lim="400000"/>
          </a:ln>
        </p:spPr>
      </p:pic>
      <p:sp>
        <p:nvSpPr>
          <p:cNvPr id="506" name="สี่เหลี่ยมมุมมน"/>
          <p:cNvSpPr/>
          <p:nvPr/>
        </p:nvSpPr>
        <p:spPr>
          <a:xfrm>
            <a:off x="15357628" y="30925597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07" name="สี่เหลี่ยมมุมมน"/>
          <p:cNvSpPr/>
          <p:nvPr/>
        </p:nvSpPr>
        <p:spPr>
          <a:xfrm>
            <a:off x="1350745" y="33753781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08" name="วงกลม"/>
          <p:cNvSpPr/>
          <p:nvPr/>
        </p:nvSpPr>
        <p:spPr>
          <a:xfrm>
            <a:off x="11417300" y="33833826"/>
            <a:ext cx="1905000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509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559658" y="33686189"/>
            <a:ext cx="2428038" cy="2200317"/>
          </a:xfrm>
          <a:prstGeom prst="rect">
            <a:avLst/>
          </a:prstGeom>
          <a:ln w="25400">
            <a:miter lim="400000"/>
          </a:ln>
        </p:spPr>
      </p:pic>
      <p:sp>
        <p:nvSpPr>
          <p:cNvPr id="510" name="สี่เหลี่ยมมุมมน"/>
          <p:cNvSpPr/>
          <p:nvPr/>
        </p:nvSpPr>
        <p:spPr>
          <a:xfrm>
            <a:off x="15129665" y="33753781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11" name="สี่เหลี่ยมมุมมน"/>
          <p:cNvSpPr/>
          <p:nvPr/>
        </p:nvSpPr>
        <p:spPr>
          <a:xfrm>
            <a:off x="1350745" y="8711766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12" name="วงกลม"/>
          <p:cNvSpPr/>
          <p:nvPr/>
        </p:nvSpPr>
        <p:spPr>
          <a:xfrm>
            <a:off x="11417299" y="8705416"/>
            <a:ext cx="1905001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513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421273" y="8557779"/>
            <a:ext cx="2428037" cy="2200317"/>
          </a:xfrm>
          <a:prstGeom prst="rect">
            <a:avLst/>
          </a:prstGeom>
          <a:ln w="25400">
            <a:miter lim="400000"/>
          </a:ln>
        </p:spPr>
      </p:pic>
      <p:sp>
        <p:nvSpPr>
          <p:cNvPr id="514" name="สี่เหลี่ยมมุมมน"/>
          <p:cNvSpPr/>
          <p:nvPr/>
        </p:nvSpPr>
        <p:spPr>
          <a:xfrm>
            <a:off x="15129665" y="8625371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15" name="51"/>
          <p:cNvSpPr txBox="1"/>
          <p:nvPr/>
        </p:nvSpPr>
        <p:spPr>
          <a:xfrm>
            <a:off x="939939" y="8970951"/>
            <a:ext cx="3137379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51</a:t>
            </a:r>
          </a:p>
        </p:txBody>
      </p:sp>
      <p:sp>
        <p:nvSpPr>
          <p:cNvPr id="516" name="52"/>
          <p:cNvSpPr txBox="1"/>
          <p:nvPr/>
        </p:nvSpPr>
        <p:spPr>
          <a:xfrm>
            <a:off x="1078010" y="11478276"/>
            <a:ext cx="3391379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52</a:t>
            </a:r>
          </a:p>
        </p:txBody>
      </p:sp>
      <p:sp>
        <p:nvSpPr>
          <p:cNvPr id="517" name="53"/>
          <p:cNvSpPr txBox="1"/>
          <p:nvPr/>
        </p:nvSpPr>
        <p:spPr>
          <a:xfrm>
            <a:off x="1257166" y="14245487"/>
            <a:ext cx="3212222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53</a:t>
            </a:r>
          </a:p>
        </p:txBody>
      </p:sp>
      <p:sp>
        <p:nvSpPr>
          <p:cNvPr id="518" name="54"/>
          <p:cNvSpPr txBox="1"/>
          <p:nvPr/>
        </p:nvSpPr>
        <p:spPr>
          <a:xfrm>
            <a:off x="1421588" y="17012699"/>
            <a:ext cx="2883379" cy="19330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54</a:t>
            </a:r>
          </a:p>
        </p:txBody>
      </p:sp>
      <p:sp>
        <p:nvSpPr>
          <p:cNvPr id="519" name="55"/>
          <p:cNvSpPr txBox="1"/>
          <p:nvPr/>
        </p:nvSpPr>
        <p:spPr>
          <a:xfrm>
            <a:off x="1421588" y="19779910"/>
            <a:ext cx="2883379" cy="19330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55</a:t>
            </a:r>
          </a:p>
        </p:txBody>
      </p:sp>
      <p:sp>
        <p:nvSpPr>
          <p:cNvPr id="520" name="56"/>
          <p:cNvSpPr txBox="1"/>
          <p:nvPr/>
        </p:nvSpPr>
        <p:spPr>
          <a:xfrm>
            <a:off x="1421588" y="22547123"/>
            <a:ext cx="2704223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56</a:t>
            </a:r>
          </a:p>
        </p:txBody>
      </p:sp>
      <p:sp>
        <p:nvSpPr>
          <p:cNvPr id="521" name="57"/>
          <p:cNvSpPr txBox="1"/>
          <p:nvPr/>
        </p:nvSpPr>
        <p:spPr>
          <a:xfrm>
            <a:off x="1421588" y="25362875"/>
            <a:ext cx="2883379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57</a:t>
            </a:r>
          </a:p>
        </p:txBody>
      </p:sp>
      <p:sp>
        <p:nvSpPr>
          <p:cNvPr id="522" name="58"/>
          <p:cNvSpPr txBox="1"/>
          <p:nvPr/>
        </p:nvSpPr>
        <p:spPr>
          <a:xfrm>
            <a:off x="1421588" y="28246969"/>
            <a:ext cx="2704223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58</a:t>
            </a:r>
          </a:p>
        </p:txBody>
      </p:sp>
      <p:sp>
        <p:nvSpPr>
          <p:cNvPr id="523" name="59"/>
          <p:cNvSpPr txBox="1"/>
          <p:nvPr/>
        </p:nvSpPr>
        <p:spPr>
          <a:xfrm>
            <a:off x="1559973" y="31118632"/>
            <a:ext cx="2606608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59</a:t>
            </a:r>
          </a:p>
        </p:txBody>
      </p:sp>
      <p:sp>
        <p:nvSpPr>
          <p:cNvPr id="524" name="60"/>
          <p:cNvSpPr txBox="1"/>
          <p:nvPr/>
        </p:nvSpPr>
        <p:spPr>
          <a:xfrm>
            <a:off x="1698044" y="33946816"/>
            <a:ext cx="2151311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60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สี่เหลี่ยมมุมมน"/>
          <p:cNvSpPr/>
          <p:nvPr/>
        </p:nvSpPr>
        <p:spPr>
          <a:xfrm>
            <a:off x="590802" y="4871973"/>
            <a:ext cx="24925219" cy="31275583"/>
          </a:xfrm>
          <a:prstGeom prst="roundRect">
            <a:avLst>
              <a:gd name="adj" fmla="val 6333"/>
            </a:avLst>
          </a:prstGeom>
          <a:solidFill>
            <a:srgbClr val="FFFFFF"/>
          </a:solidFill>
          <a:ln w="25400"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27" name="วัน………………ที่………พ.ศ. ………………………"/>
          <p:cNvSpPr txBox="1"/>
          <p:nvPr/>
        </p:nvSpPr>
        <p:spPr>
          <a:xfrm>
            <a:off x="2236272" y="4871973"/>
            <a:ext cx="22359701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วัน………………ที่………พ.ศ. ………………………</a:t>
            </a:r>
          </a:p>
        </p:txBody>
      </p:sp>
      <p:sp>
        <p:nvSpPr>
          <p:cNvPr id="528" name="เส้น"/>
          <p:cNvSpPr/>
          <p:nvPr/>
        </p:nvSpPr>
        <p:spPr>
          <a:xfrm flipV="1">
            <a:off x="14202823" y="8970969"/>
            <a:ext cx="39970" cy="26915429"/>
          </a:xfrm>
          <a:prstGeom prst="line">
            <a:avLst/>
          </a:prstGeom>
          <a:ln w="254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 lIns="104179" tIns="104179" rIns="104179" bIns="104179" anchor="ctr"/>
          <a:lstStyle/>
          <a:p>
            <a:pPr/>
          </a:p>
        </p:txBody>
      </p:sp>
      <p:pic>
        <p:nvPicPr>
          <p:cNvPr id="529" name="Llama Image Set.jpeg" descr="Llama Image Set.jpeg"/>
          <p:cNvPicPr>
            <a:picLocks noChangeAspect="1"/>
          </p:cNvPicPr>
          <p:nvPr/>
        </p:nvPicPr>
        <p:blipFill>
          <a:blip r:embed="rId3">
            <a:alphaModFix amt="50456"/>
            <a:extLst/>
          </a:blip>
          <a:srcRect l="1235" t="3359" r="66084" b="53270"/>
          <a:stretch>
            <a:fillRect/>
          </a:stretch>
        </p:blipFill>
        <p:spPr>
          <a:xfrm flipH="1">
            <a:off x="21739883" y="32907445"/>
            <a:ext cx="4617483" cy="48115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96" h="21511" fill="norm" stroke="1" extrusionOk="0">
                <a:moveTo>
                  <a:pt x="763" y="0"/>
                </a:moveTo>
                <a:cubicBezTo>
                  <a:pt x="-13" y="0"/>
                  <a:pt x="-251" y="1062"/>
                  <a:pt x="300" y="2071"/>
                </a:cubicBezTo>
                <a:lnTo>
                  <a:pt x="614" y="2642"/>
                </a:lnTo>
                <a:lnTo>
                  <a:pt x="300" y="2993"/>
                </a:lnTo>
                <a:cubicBezTo>
                  <a:pt x="-237" y="3601"/>
                  <a:pt x="-7" y="4741"/>
                  <a:pt x="800" y="5470"/>
                </a:cubicBezTo>
                <a:cubicBezTo>
                  <a:pt x="1151" y="5788"/>
                  <a:pt x="2451" y="6405"/>
                  <a:pt x="2774" y="6407"/>
                </a:cubicBezTo>
                <a:cubicBezTo>
                  <a:pt x="3159" y="6409"/>
                  <a:pt x="3290" y="6701"/>
                  <a:pt x="3141" y="7227"/>
                </a:cubicBezTo>
                <a:cubicBezTo>
                  <a:pt x="2903" y="8065"/>
                  <a:pt x="3404" y="9610"/>
                  <a:pt x="4148" y="10334"/>
                </a:cubicBezTo>
                <a:cubicBezTo>
                  <a:pt x="4498" y="10673"/>
                  <a:pt x="5387" y="10752"/>
                  <a:pt x="5972" y="10493"/>
                </a:cubicBezTo>
                <a:cubicBezTo>
                  <a:pt x="6628" y="10203"/>
                  <a:pt x="7196" y="8102"/>
                  <a:pt x="6866" y="7182"/>
                </a:cubicBezTo>
                <a:cubicBezTo>
                  <a:pt x="6729" y="6801"/>
                  <a:pt x="6745" y="6763"/>
                  <a:pt x="7127" y="6560"/>
                </a:cubicBezTo>
                <a:cubicBezTo>
                  <a:pt x="8900" y="5616"/>
                  <a:pt x="9383" y="4879"/>
                  <a:pt x="8952" y="3776"/>
                </a:cubicBezTo>
                <a:cubicBezTo>
                  <a:pt x="8837" y="3480"/>
                  <a:pt x="8871" y="3375"/>
                  <a:pt x="9213" y="2997"/>
                </a:cubicBezTo>
                <a:cubicBezTo>
                  <a:pt x="9932" y="2200"/>
                  <a:pt x="9877" y="1281"/>
                  <a:pt x="9109" y="1281"/>
                </a:cubicBezTo>
                <a:cubicBezTo>
                  <a:pt x="8582" y="1281"/>
                  <a:pt x="8281" y="1662"/>
                  <a:pt x="8181" y="2459"/>
                </a:cubicBezTo>
                <a:cubicBezTo>
                  <a:pt x="8084" y="3235"/>
                  <a:pt x="7854" y="3318"/>
                  <a:pt x="7790" y="2599"/>
                </a:cubicBezTo>
                <a:cubicBezTo>
                  <a:pt x="7738" y="2015"/>
                  <a:pt x="7569" y="1794"/>
                  <a:pt x="7172" y="1794"/>
                </a:cubicBezTo>
                <a:cubicBezTo>
                  <a:pt x="6683" y="1794"/>
                  <a:pt x="6561" y="2421"/>
                  <a:pt x="6921" y="3096"/>
                </a:cubicBezTo>
                <a:cubicBezTo>
                  <a:pt x="7121" y="3472"/>
                  <a:pt x="7117" y="3503"/>
                  <a:pt x="6806" y="3827"/>
                </a:cubicBezTo>
                <a:cubicBezTo>
                  <a:pt x="6409" y="4241"/>
                  <a:pt x="6209" y="4609"/>
                  <a:pt x="6003" y="5302"/>
                </a:cubicBezTo>
                <a:lnTo>
                  <a:pt x="5844" y="5832"/>
                </a:lnTo>
                <a:lnTo>
                  <a:pt x="5125" y="5866"/>
                </a:lnTo>
                <a:cubicBezTo>
                  <a:pt x="4729" y="5885"/>
                  <a:pt x="4264" y="5913"/>
                  <a:pt x="4092" y="5930"/>
                </a:cubicBezTo>
                <a:cubicBezTo>
                  <a:pt x="3813" y="5956"/>
                  <a:pt x="3753" y="5872"/>
                  <a:pt x="3556" y="5190"/>
                </a:cubicBezTo>
                <a:cubicBezTo>
                  <a:pt x="3321" y="4378"/>
                  <a:pt x="2984" y="3665"/>
                  <a:pt x="2669" y="3314"/>
                </a:cubicBezTo>
                <a:cubicBezTo>
                  <a:pt x="2499" y="3126"/>
                  <a:pt x="2537" y="3072"/>
                  <a:pt x="3046" y="2800"/>
                </a:cubicBezTo>
                <a:cubicBezTo>
                  <a:pt x="3510" y="2552"/>
                  <a:pt x="3622" y="2419"/>
                  <a:pt x="3656" y="2079"/>
                </a:cubicBezTo>
                <a:cubicBezTo>
                  <a:pt x="3738" y="1257"/>
                  <a:pt x="2831" y="1413"/>
                  <a:pt x="2365" y="2301"/>
                </a:cubicBezTo>
                <a:cubicBezTo>
                  <a:pt x="2059" y="2883"/>
                  <a:pt x="2098" y="2862"/>
                  <a:pt x="1656" y="2699"/>
                </a:cubicBezTo>
                <a:cubicBezTo>
                  <a:pt x="1330" y="2578"/>
                  <a:pt x="1330" y="2576"/>
                  <a:pt x="1525" y="1962"/>
                </a:cubicBezTo>
                <a:cubicBezTo>
                  <a:pt x="1757" y="1230"/>
                  <a:pt x="1679" y="394"/>
                  <a:pt x="1357" y="165"/>
                </a:cubicBezTo>
                <a:cubicBezTo>
                  <a:pt x="1230" y="74"/>
                  <a:pt x="963" y="0"/>
                  <a:pt x="763" y="0"/>
                </a:cubicBezTo>
                <a:close/>
                <a:moveTo>
                  <a:pt x="13106" y="20"/>
                </a:moveTo>
                <a:cubicBezTo>
                  <a:pt x="13039" y="14"/>
                  <a:pt x="12968" y="16"/>
                  <a:pt x="12893" y="23"/>
                </a:cubicBezTo>
                <a:cubicBezTo>
                  <a:pt x="12408" y="68"/>
                  <a:pt x="12317" y="229"/>
                  <a:pt x="12182" y="1292"/>
                </a:cubicBezTo>
                <a:cubicBezTo>
                  <a:pt x="12117" y="1808"/>
                  <a:pt x="12036" y="1930"/>
                  <a:pt x="11517" y="2285"/>
                </a:cubicBezTo>
                <a:cubicBezTo>
                  <a:pt x="10776" y="2793"/>
                  <a:pt x="10561" y="3207"/>
                  <a:pt x="10765" y="3733"/>
                </a:cubicBezTo>
                <a:cubicBezTo>
                  <a:pt x="10890" y="4055"/>
                  <a:pt x="10872" y="4186"/>
                  <a:pt x="10645" y="4560"/>
                </a:cubicBezTo>
                <a:cubicBezTo>
                  <a:pt x="10451" y="4878"/>
                  <a:pt x="10398" y="5120"/>
                  <a:pt x="10457" y="5417"/>
                </a:cubicBezTo>
                <a:cubicBezTo>
                  <a:pt x="10502" y="5645"/>
                  <a:pt x="10535" y="5889"/>
                  <a:pt x="10530" y="5960"/>
                </a:cubicBezTo>
                <a:cubicBezTo>
                  <a:pt x="10493" y="6447"/>
                  <a:pt x="10388" y="7305"/>
                  <a:pt x="10324" y="7640"/>
                </a:cubicBezTo>
                <a:cubicBezTo>
                  <a:pt x="10275" y="7895"/>
                  <a:pt x="10329" y="8193"/>
                  <a:pt x="10471" y="8462"/>
                </a:cubicBezTo>
                <a:cubicBezTo>
                  <a:pt x="10722" y="8933"/>
                  <a:pt x="10790" y="10313"/>
                  <a:pt x="10573" y="10523"/>
                </a:cubicBezTo>
                <a:cubicBezTo>
                  <a:pt x="10499" y="10596"/>
                  <a:pt x="10030" y="10744"/>
                  <a:pt x="9531" y="10852"/>
                </a:cubicBezTo>
                <a:cubicBezTo>
                  <a:pt x="8473" y="11081"/>
                  <a:pt x="6364" y="12012"/>
                  <a:pt x="6001" y="12411"/>
                </a:cubicBezTo>
                <a:cubicBezTo>
                  <a:pt x="5860" y="12567"/>
                  <a:pt x="5592" y="12688"/>
                  <a:pt x="5390" y="12688"/>
                </a:cubicBezTo>
                <a:cubicBezTo>
                  <a:pt x="5193" y="12688"/>
                  <a:pt x="4963" y="12768"/>
                  <a:pt x="4880" y="12866"/>
                </a:cubicBezTo>
                <a:cubicBezTo>
                  <a:pt x="4797" y="12963"/>
                  <a:pt x="4553" y="13076"/>
                  <a:pt x="4339" y="13118"/>
                </a:cubicBezTo>
                <a:cubicBezTo>
                  <a:pt x="4050" y="13174"/>
                  <a:pt x="3931" y="13283"/>
                  <a:pt x="3871" y="13549"/>
                </a:cubicBezTo>
                <a:cubicBezTo>
                  <a:pt x="3827" y="13745"/>
                  <a:pt x="3729" y="14066"/>
                  <a:pt x="3653" y="14262"/>
                </a:cubicBezTo>
                <a:cubicBezTo>
                  <a:pt x="3542" y="14546"/>
                  <a:pt x="3557" y="14663"/>
                  <a:pt x="3729" y="14847"/>
                </a:cubicBezTo>
                <a:cubicBezTo>
                  <a:pt x="3847" y="14975"/>
                  <a:pt x="3944" y="15175"/>
                  <a:pt x="3944" y="15291"/>
                </a:cubicBezTo>
                <a:cubicBezTo>
                  <a:pt x="3944" y="15407"/>
                  <a:pt x="4122" y="15590"/>
                  <a:pt x="4339" y="15699"/>
                </a:cubicBezTo>
                <a:cubicBezTo>
                  <a:pt x="4592" y="15826"/>
                  <a:pt x="4735" y="15997"/>
                  <a:pt x="4735" y="16173"/>
                </a:cubicBezTo>
                <a:cubicBezTo>
                  <a:pt x="4735" y="16324"/>
                  <a:pt x="4830" y="16550"/>
                  <a:pt x="4944" y="16673"/>
                </a:cubicBezTo>
                <a:cubicBezTo>
                  <a:pt x="5105" y="16846"/>
                  <a:pt x="5120" y="16954"/>
                  <a:pt x="5010" y="17154"/>
                </a:cubicBezTo>
                <a:cubicBezTo>
                  <a:pt x="4779" y="17573"/>
                  <a:pt x="4844" y="18025"/>
                  <a:pt x="5196" y="18432"/>
                </a:cubicBezTo>
                <a:cubicBezTo>
                  <a:pt x="5377" y="18641"/>
                  <a:pt x="5525" y="18925"/>
                  <a:pt x="5525" y="19063"/>
                </a:cubicBezTo>
                <a:cubicBezTo>
                  <a:pt x="5525" y="19217"/>
                  <a:pt x="5825" y="19543"/>
                  <a:pt x="6298" y="19904"/>
                </a:cubicBezTo>
                <a:cubicBezTo>
                  <a:pt x="6723" y="20229"/>
                  <a:pt x="7146" y="20671"/>
                  <a:pt x="7238" y="20885"/>
                </a:cubicBezTo>
                <a:cubicBezTo>
                  <a:pt x="7352" y="21154"/>
                  <a:pt x="7532" y="21309"/>
                  <a:pt x="7815" y="21381"/>
                </a:cubicBezTo>
                <a:cubicBezTo>
                  <a:pt x="8687" y="21600"/>
                  <a:pt x="9124" y="21293"/>
                  <a:pt x="8832" y="20669"/>
                </a:cubicBezTo>
                <a:cubicBezTo>
                  <a:pt x="8707" y="20403"/>
                  <a:pt x="8712" y="20301"/>
                  <a:pt x="8856" y="20162"/>
                </a:cubicBezTo>
                <a:cubicBezTo>
                  <a:pt x="9144" y="19881"/>
                  <a:pt x="10009" y="20278"/>
                  <a:pt x="10009" y="20692"/>
                </a:cubicBezTo>
                <a:cubicBezTo>
                  <a:pt x="10009" y="20869"/>
                  <a:pt x="10134" y="21090"/>
                  <a:pt x="10300" y="21203"/>
                </a:cubicBezTo>
                <a:cubicBezTo>
                  <a:pt x="10617" y="21419"/>
                  <a:pt x="11790" y="21479"/>
                  <a:pt x="11912" y="21286"/>
                </a:cubicBezTo>
                <a:cubicBezTo>
                  <a:pt x="11953" y="21222"/>
                  <a:pt x="11885" y="20997"/>
                  <a:pt x="11759" y="20784"/>
                </a:cubicBezTo>
                <a:cubicBezTo>
                  <a:pt x="11541" y="20414"/>
                  <a:pt x="11542" y="20386"/>
                  <a:pt x="11790" y="20119"/>
                </a:cubicBezTo>
                <a:cubicBezTo>
                  <a:pt x="11933" y="19966"/>
                  <a:pt x="12226" y="19770"/>
                  <a:pt x="12443" y="19684"/>
                </a:cubicBezTo>
                <a:cubicBezTo>
                  <a:pt x="12786" y="19548"/>
                  <a:pt x="12888" y="19563"/>
                  <a:pt x="13235" y="19796"/>
                </a:cubicBezTo>
                <a:cubicBezTo>
                  <a:pt x="13865" y="20219"/>
                  <a:pt x="14359" y="20711"/>
                  <a:pt x="14359" y="20917"/>
                </a:cubicBezTo>
                <a:cubicBezTo>
                  <a:pt x="14359" y="21306"/>
                  <a:pt x="14827" y="21548"/>
                  <a:pt x="15498" y="21506"/>
                </a:cubicBezTo>
                <a:cubicBezTo>
                  <a:pt x="16053" y="21472"/>
                  <a:pt x="16133" y="21433"/>
                  <a:pt x="16097" y="21210"/>
                </a:cubicBezTo>
                <a:cubicBezTo>
                  <a:pt x="16000" y="20608"/>
                  <a:pt x="16018" y="20471"/>
                  <a:pt x="16205" y="20385"/>
                </a:cubicBezTo>
                <a:cubicBezTo>
                  <a:pt x="16313" y="20335"/>
                  <a:pt x="16596" y="20198"/>
                  <a:pt x="16835" y="20082"/>
                </a:cubicBezTo>
                <a:cubicBezTo>
                  <a:pt x="17385" y="19815"/>
                  <a:pt x="17498" y="20007"/>
                  <a:pt x="17199" y="20703"/>
                </a:cubicBezTo>
                <a:cubicBezTo>
                  <a:pt x="16959" y="21261"/>
                  <a:pt x="16971" y="21288"/>
                  <a:pt x="17476" y="21302"/>
                </a:cubicBezTo>
                <a:cubicBezTo>
                  <a:pt x="18255" y="21324"/>
                  <a:pt x="18710" y="20941"/>
                  <a:pt x="18710" y="20263"/>
                </a:cubicBezTo>
                <a:cubicBezTo>
                  <a:pt x="18710" y="20136"/>
                  <a:pt x="18827" y="19929"/>
                  <a:pt x="18972" y="19801"/>
                </a:cubicBezTo>
                <a:cubicBezTo>
                  <a:pt x="19117" y="19674"/>
                  <a:pt x="19236" y="19460"/>
                  <a:pt x="19236" y="19328"/>
                </a:cubicBezTo>
                <a:cubicBezTo>
                  <a:pt x="19236" y="19088"/>
                  <a:pt x="19374" y="18832"/>
                  <a:pt x="19998" y="17913"/>
                </a:cubicBezTo>
                <a:cubicBezTo>
                  <a:pt x="20240" y="17556"/>
                  <a:pt x="20299" y="17347"/>
                  <a:pt x="20231" y="17081"/>
                </a:cubicBezTo>
                <a:cubicBezTo>
                  <a:pt x="20027" y="16290"/>
                  <a:pt x="20173" y="14497"/>
                  <a:pt x="20475" y="14077"/>
                </a:cubicBezTo>
                <a:cubicBezTo>
                  <a:pt x="20716" y="13743"/>
                  <a:pt x="20746" y="13242"/>
                  <a:pt x="20555" y="12754"/>
                </a:cubicBezTo>
                <a:cubicBezTo>
                  <a:pt x="20456" y="12502"/>
                  <a:pt x="20473" y="12346"/>
                  <a:pt x="20624" y="12122"/>
                </a:cubicBezTo>
                <a:cubicBezTo>
                  <a:pt x="20750" y="11935"/>
                  <a:pt x="20816" y="11569"/>
                  <a:pt x="20803" y="11136"/>
                </a:cubicBezTo>
                <a:cubicBezTo>
                  <a:pt x="20791" y="10756"/>
                  <a:pt x="20797" y="10209"/>
                  <a:pt x="20816" y="9922"/>
                </a:cubicBezTo>
                <a:cubicBezTo>
                  <a:pt x="20835" y="9621"/>
                  <a:pt x="20753" y="9221"/>
                  <a:pt x="20624" y="8980"/>
                </a:cubicBezTo>
                <a:cubicBezTo>
                  <a:pt x="20409" y="8576"/>
                  <a:pt x="20412" y="8550"/>
                  <a:pt x="20675" y="8277"/>
                </a:cubicBezTo>
                <a:cubicBezTo>
                  <a:pt x="20961" y="7981"/>
                  <a:pt x="21044" y="7263"/>
                  <a:pt x="20830" y="6934"/>
                </a:cubicBezTo>
                <a:cubicBezTo>
                  <a:pt x="20754" y="6818"/>
                  <a:pt x="20801" y="6616"/>
                  <a:pt x="20963" y="6357"/>
                </a:cubicBezTo>
                <a:cubicBezTo>
                  <a:pt x="21349" y="5742"/>
                  <a:pt x="21246" y="4889"/>
                  <a:pt x="20717" y="4320"/>
                </a:cubicBezTo>
                <a:cubicBezTo>
                  <a:pt x="20574" y="4167"/>
                  <a:pt x="20514" y="3906"/>
                  <a:pt x="20537" y="3540"/>
                </a:cubicBezTo>
                <a:cubicBezTo>
                  <a:pt x="20565" y="3092"/>
                  <a:pt x="20510" y="2933"/>
                  <a:pt x="20236" y="2681"/>
                </a:cubicBezTo>
                <a:cubicBezTo>
                  <a:pt x="19964" y="2430"/>
                  <a:pt x="19899" y="2249"/>
                  <a:pt x="19897" y="1726"/>
                </a:cubicBezTo>
                <a:cubicBezTo>
                  <a:pt x="19894" y="683"/>
                  <a:pt x="19298" y="187"/>
                  <a:pt x="18691" y="720"/>
                </a:cubicBezTo>
                <a:cubicBezTo>
                  <a:pt x="18379" y="995"/>
                  <a:pt x="17452" y="1059"/>
                  <a:pt x="17248" y="822"/>
                </a:cubicBezTo>
                <a:cubicBezTo>
                  <a:pt x="17163" y="722"/>
                  <a:pt x="16948" y="641"/>
                  <a:pt x="16769" y="641"/>
                </a:cubicBezTo>
                <a:cubicBezTo>
                  <a:pt x="16590" y="641"/>
                  <a:pt x="16292" y="526"/>
                  <a:pt x="16108" y="385"/>
                </a:cubicBezTo>
                <a:cubicBezTo>
                  <a:pt x="15710" y="80"/>
                  <a:pt x="14728" y="44"/>
                  <a:pt x="14226" y="316"/>
                </a:cubicBezTo>
                <a:cubicBezTo>
                  <a:pt x="13931" y="475"/>
                  <a:pt x="13866" y="467"/>
                  <a:pt x="13614" y="238"/>
                </a:cubicBezTo>
                <a:cubicBezTo>
                  <a:pt x="13469" y="106"/>
                  <a:pt x="13306" y="35"/>
                  <a:pt x="13106" y="20"/>
                </a:cubicBezTo>
                <a:close/>
              </a:path>
            </a:pathLst>
          </a:custGeom>
          <a:ln w="25400">
            <a:miter lim="400000"/>
          </a:ln>
        </p:spPr>
      </p:pic>
      <p:sp>
        <p:nvSpPr>
          <p:cNvPr id="530" name="สี่เหลี่ยมมุมมน"/>
          <p:cNvSpPr/>
          <p:nvPr/>
        </p:nvSpPr>
        <p:spPr>
          <a:xfrm>
            <a:off x="3759012" y="6492832"/>
            <a:ext cx="4199998" cy="1762564"/>
          </a:xfrm>
          <a:prstGeom prst="roundRect">
            <a:avLst>
              <a:gd name="adj" fmla="val 50000"/>
            </a:avLst>
          </a:prstGeom>
          <a:solidFill>
            <a:srgbClr val="E0B371"/>
          </a:solidFill>
          <a:ln w="25400"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31" name="สี่เหลี่ยมมุมมน"/>
          <p:cNvSpPr/>
          <p:nvPr/>
        </p:nvSpPr>
        <p:spPr>
          <a:xfrm>
            <a:off x="18070056" y="6492832"/>
            <a:ext cx="3566473" cy="1762564"/>
          </a:xfrm>
          <a:prstGeom prst="roundRect">
            <a:avLst>
              <a:gd name="adj" fmla="val 38173"/>
            </a:avLst>
          </a:prstGeom>
          <a:solidFill>
            <a:srgbClr val="E0B371"/>
          </a:solidFill>
          <a:ln w="25400"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32" name="คำ"/>
          <p:cNvSpPr txBox="1"/>
          <p:nvPr/>
        </p:nvSpPr>
        <p:spPr>
          <a:xfrm>
            <a:off x="4440594" y="5891016"/>
            <a:ext cx="2836833" cy="28017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12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คำ</a:t>
            </a:r>
          </a:p>
        </p:txBody>
      </p:sp>
      <p:sp>
        <p:nvSpPr>
          <p:cNvPr id="533" name="แก้ไข"/>
          <p:cNvSpPr txBox="1"/>
          <p:nvPr/>
        </p:nvSpPr>
        <p:spPr>
          <a:xfrm>
            <a:off x="18437838" y="6272629"/>
            <a:ext cx="2830911" cy="238006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4179" tIns="104179" rIns="104179" bIns="104179" anchor="ctr">
            <a:spAutoFit/>
          </a:bodyPr>
          <a:lstStyle>
            <a:lvl1pPr>
              <a:defRPr sz="10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แก้ไข</a:t>
            </a:r>
          </a:p>
        </p:txBody>
      </p:sp>
      <p:sp>
        <p:nvSpPr>
          <p:cNvPr id="534" name="สี่เหลี่ยมมุมมน"/>
          <p:cNvSpPr/>
          <p:nvPr/>
        </p:nvSpPr>
        <p:spPr>
          <a:xfrm>
            <a:off x="1350745" y="11285241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35" name="วงกลม"/>
          <p:cNvSpPr/>
          <p:nvPr/>
        </p:nvSpPr>
        <p:spPr>
          <a:xfrm>
            <a:off x="11417300" y="11365286"/>
            <a:ext cx="1905000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536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559658" y="11217648"/>
            <a:ext cx="2428038" cy="2200317"/>
          </a:xfrm>
          <a:prstGeom prst="rect">
            <a:avLst/>
          </a:prstGeom>
          <a:ln w="25400">
            <a:miter lim="400000"/>
          </a:ln>
        </p:spPr>
      </p:pic>
      <p:pic>
        <p:nvPicPr>
          <p:cNvPr id="537" name="girl reading book.jpeg" descr="girl reading book.jpeg"/>
          <p:cNvPicPr>
            <a:picLocks noChangeAspect="1"/>
          </p:cNvPicPr>
          <p:nvPr/>
        </p:nvPicPr>
        <p:blipFill>
          <a:blip r:embed="rId5">
            <a:extLst/>
          </a:blip>
          <a:srcRect l="664" t="1170" r="2265" b="1086"/>
          <a:stretch>
            <a:fillRect/>
          </a:stretch>
        </p:blipFill>
        <p:spPr>
          <a:xfrm flipH="1">
            <a:off x="393554" y="576499"/>
            <a:ext cx="5567392" cy="4588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5" h="21590" fill="norm" stroke="1" extrusionOk="0">
                <a:moveTo>
                  <a:pt x="8686" y="0"/>
                </a:moveTo>
                <a:cubicBezTo>
                  <a:pt x="7694" y="2"/>
                  <a:pt x="6863" y="214"/>
                  <a:pt x="6047" y="672"/>
                </a:cubicBezTo>
                <a:lnTo>
                  <a:pt x="5675" y="882"/>
                </a:lnTo>
                <a:lnTo>
                  <a:pt x="5533" y="704"/>
                </a:lnTo>
                <a:cubicBezTo>
                  <a:pt x="5347" y="471"/>
                  <a:pt x="5023" y="277"/>
                  <a:pt x="4767" y="247"/>
                </a:cubicBezTo>
                <a:cubicBezTo>
                  <a:pt x="4134" y="173"/>
                  <a:pt x="3629" y="732"/>
                  <a:pt x="3483" y="1666"/>
                </a:cubicBezTo>
                <a:cubicBezTo>
                  <a:pt x="3439" y="1942"/>
                  <a:pt x="3390" y="2098"/>
                  <a:pt x="3326" y="2161"/>
                </a:cubicBezTo>
                <a:cubicBezTo>
                  <a:pt x="3208" y="2277"/>
                  <a:pt x="3060" y="2233"/>
                  <a:pt x="2996" y="2062"/>
                </a:cubicBezTo>
                <a:cubicBezTo>
                  <a:pt x="2932" y="1892"/>
                  <a:pt x="2873" y="1922"/>
                  <a:pt x="2749" y="2185"/>
                </a:cubicBezTo>
                <a:cubicBezTo>
                  <a:pt x="2497" y="2724"/>
                  <a:pt x="2727" y="3593"/>
                  <a:pt x="3214" y="3941"/>
                </a:cubicBezTo>
                <a:cubicBezTo>
                  <a:pt x="3421" y="4088"/>
                  <a:pt x="3452" y="4193"/>
                  <a:pt x="3297" y="4228"/>
                </a:cubicBezTo>
                <a:cubicBezTo>
                  <a:pt x="3162" y="4259"/>
                  <a:pt x="3092" y="4351"/>
                  <a:pt x="2979" y="4646"/>
                </a:cubicBezTo>
                <a:cubicBezTo>
                  <a:pt x="2820" y="5065"/>
                  <a:pt x="2795" y="5365"/>
                  <a:pt x="2909" y="5513"/>
                </a:cubicBezTo>
                <a:lnTo>
                  <a:pt x="3002" y="5634"/>
                </a:lnTo>
                <a:lnTo>
                  <a:pt x="2912" y="6264"/>
                </a:lnTo>
                <a:cubicBezTo>
                  <a:pt x="2808" y="6999"/>
                  <a:pt x="2791" y="8103"/>
                  <a:pt x="2872" y="8759"/>
                </a:cubicBezTo>
                <a:cubicBezTo>
                  <a:pt x="2991" y="9718"/>
                  <a:pt x="3351" y="10728"/>
                  <a:pt x="3811" y="11397"/>
                </a:cubicBezTo>
                <a:cubicBezTo>
                  <a:pt x="3953" y="11603"/>
                  <a:pt x="4117" y="11859"/>
                  <a:pt x="4178" y="11965"/>
                </a:cubicBezTo>
                <a:cubicBezTo>
                  <a:pt x="4343" y="12254"/>
                  <a:pt x="4850" y="12881"/>
                  <a:pt x="5095" y="13100"/>
                </a:cubicBezTo>
                <a:cubicBezTo>
                  <a:pt x="5236" y="13226"/>
                  <a:pt x="5297" y="13312"/>
                  <a:pt x="5269" y="13347"/>
                </a:cubicBezTo>
                <a:cubicBezTo>
                  <a:pt x="5206" y="13423"/>
                  <a:pt x="4265" y="13664"/>
                  <a:pt x="4156" y="13631"/>
                </a:cubicBezTo>
                <a:cubicBezTo>
                  <a:pt x="4106" y="13616"/>
                  <a:pt x="3821" y="13716"/>
                  <a:pt x="3524" y="13853"/>
                </a:cubicBezTo>
                <a:cubicBezTo>
                  <a:pt x="3227" y="13990"/>
                  <a:pt x="2970" y="14101"/>
                  <a:pt x="2952" y="14101"/>
                </a:cubicBezTo>
                <a:cubicBezTo>
                  <a:pt x="2933" y="14101"/>
                  <a:pt x="2821" y="14018"/>
                  <a:pt x="2703" y="13916"/>
                </a:cubicBezTo>
                <a:cubicBezTo>
                  <a:pt x="2300" y="13569"/>
                  <a:pt x="2329" y="13572"/>
                  <a:pt x="1890" y="13862"/>
                </a:cubicBezTo>
                <a:cubicBezTo>
                  <a:pt x="1129" y="14366"/>
                  <a:pt x="76" y="15179"/>
                  <a:pt x="6" y="15317"/>
                </a:cubicBezTo>
                <a:cubicBezTo>
                  <a:pt x="-34" y="15395"/>
                  <a:pt x="102" y="15544"/>
                  <a:pt x="1115" y="16537"/>
                </a:cubicBezTo>
                <a:cubicBezTo>
                  <a:pt x="2037" y="17439"/>
                  <a:pt x="3426" y="18714"/>
                  <a:pt x="3997" y="19181"/>
                </a:cubicBezTo>
                <a:cubicBezTo>
                  <a:pt x="4353" y="19473"/>
                  <a:pt x="4451" y="19528"/>
                  <a:pt x="4563" y="19504"/>
                </a:cubicBezTo>
                <a:cubicBezTo>
                  <a:pt x="4905" y="19429"/>
                  <a:pt x="7154" y="17946"/>
                  <a:pt x="7154" y="17795"/>
                </a:cubicBezTo>
                <a:cubicBezTo>
                  <a:pt x="7154" y="17718"/>
                  <a:pt x="6849" y="17336"/>
                  <a:pt x="6786" y="17336"/>
                </a:cubicBezTo>
                <a:cubicBezTo>
                  <a:pt x="6770" y="17336"/>
                  <a:pt x="6696" y="17205"/>
                  <a:pt x="6622" y="17046"/>
                </a:cubicBezTo>
                <a:cubicBezTo>
                  <a:pt x="6378" y="16521"/>
                  <a:pt x="5971" y="16166"/>
                  <a:pt x="5324" y="15913"/>
                </a:cubicBezTo>
                <a:cubicBezTo>
                  <a:pt x="5113" y="15830"/>
                  <a:pt x="4918" y="15736"/>
                  <a:pt x="4891" y="15704"/>
                </a:cubicBezTo>
                <a:cubicBezTo>
                  <a:pt x="4805" y="15598"/>
                  <a:pt x="4888" y="15471"/>
                  <a:pt x="5045" y="15470"/>
                </a:cubicBezTo>
                <a:cubicBezTo>
                  <a:pt x="5422" y="15467"/>
                  <a:pt x="6663" y="15028"/>
                  <a:pt x="7348" y="14654"/>
                </a:cubicBezTo>
                <a:cubicBezTo>
                  <a:pt x="7647" y="14491"/>
                  <a:pt x="7649" y="14492"/>
                  <a:pt x="7952" y="14568"/>
                </a:cubicBezTo>
                <a:cubicBezTo>
                  <a:pt x="8120" y="14610"/>
                  <a:pt x="8367" y="14661"/>
                  <a:pt x="8500" y="14682"/>
                </a:cubicBezTo>
                <a:cubicBezTo>
                  <a:pt x="8694" y="14713"/>
                  <a:pt x="8747" y="14743"/>
                  <a:pt x="8767" y="14835"/>
                </a:cubicBezTo>
                <a:cubicBezTo>
                  <a:pt x="8781" y="14899"/>
                  <a:pt x="8869" y="15136"/>
                  <a:pt x="8962" y="15362"/>
                </a:cubicBezTo>
                <a:cubicBezTo>
                  <a:pt x="9389" y="16398"/>
                  <a:pt x="10281" y="17282"/>
                  <a:pt x="10901" y="17282"/>
                </a:cubicBezTo>
                <a:cubicBezTo>
                  <a:pt x="11141" y="17282"/>
                  <a:pt x="11511" y="17039"/>
                  <a:pt x="11873" y="16647"/>
                </a:cubicBezTo>
                <a:cubicBezTo>
                  <a:pt x="12150" y="16346"/>
                  <a:pt x="12154" y="16344"/>
                  <a:pt x="12284" y="16426"/>
                </a:cubicBezTo>
                <a:cubicBezTo>
                  <a:pt x="12415" y="16509"/>
                  <a:pt x="12418" y="16508"/>
                  <a:pt x="12654" y="16215"/>
                </a:cubicBezTo>
                <a:cubicBezTo>
                  <a:pt x="12952" y="15846"/>
                  <a:pt x="13134" y="15517"/>
                  <a:pt x="13202" y="15229"/>
                </a:cubicBezTo>
                <a:cubicBezTo>
                  <a:pt x="13281" y="14890"/>
                  <a:pt x="13307" y="14870"/>
                  <a:pt x="13637" y="14869"/>
                </a:cubicBezTo>
                <a:cubicBezTo>
                  <a:pt x="14083" y="14867"/>
                  <a:pt x="14847" y="14729"/>
                  <a:pt x="15486" y="14536"/>
                </a:cubicBezTo>
                <a:cubicBezTo>
                  <a:pt x="15963" y="14393"/>
                  <a:pt x="16104" y="14372"/>
                  <a:pt x="16359" y="14402"/>
                </a:cubicBezTo>
                <a:cubicBezTo>
                  <a:pt x="16527" y="14422"/>
                  <a:pt x="16662" y="14417"/>
                  <a:pt x="16662" y="14393"/>
                </a:cubicBezTo>
                <a:cubicBezTo>
                  <a:pt x="16661" y="14368"/>
                  <a:pt x="16631" y="14287"/>
                  <a:pt x="16596" y="14212"/>
                </a:cubicBezTo>
                <a:cubicBezTo>
                  <a:pt x="16560" y="14136"/>
                  <a:pt x="16531" y="14057"/>
                  <a:pt x="16530" y="14034"/>
                </a:cubicBezTo>
                <a:cubicBezTo>
                  <a:pt x="16529" y="14012"/>
                  <a:pt x="16974" y="13722"/>
                  <a:pt x="17519" y="13390"/>
                </a:cubicBezTo>
                <a:cubicBezTo>
                  <a:pt x="18108" y="13032"/>
                  <a:pt x="18511" y="12754"/>
                  <a:pt x="18511" y="12708"/>
                </a:cubicBezTo>
                <a:cubicBezTo>
                  <a:pt x="18511" y="12663"/>
                  <a:pt x="18912" y="12379"/>
                  <a:pt x="19480" y="12023"/>
                </a:cubicBezTo>
                <a:cubicBezTo>
                  <a:pt x="20432" y="11426"/>
                  <a:pt x="20456" y="11416"/>
                  <a:pt x="20754" y="11416"/>
                </a:cubicBezTo>
                <a:cubicBezTo>
                  <a:pt x="21348" y="11415"/>
                  <a:pt x="21566" y="11241"/>
                  <a:pt x="21518" y="10805"/>
                </a:cubicBezTo>
                <a:cubicBezTo>
                  <a:pt x="21485" y="10510"/>
                  <a:pt x="21331" y="10322"/>
                  <a:pt x="20904" y="10053"/>
                </a:cubicBezTo>
                <a:cubicBezTo>
                  <a:pt x="20270" y="9653"/>
                  <a:pt x="19926" y="9585"/>
                  <a:pt x="19482" y="9771"/>
                </a:cubicBezTo>
                <a:cubicBezTo>
                  <a:pt x="19339" y="9831"/>
                  <a:pt x="19203" y="9865"/>
                  <a:pt x="19180" y="9847"/>
                </a:cubicBezTo>
                <a:cubicBezTo>
                  <a:pt x="19130" y="9810"/>
                  <a:pt x="19156" y="9562"/>
                  <a:pt x="19284" y="8884"/>
                </a:cubicBezTo>
                <a:cubicBezTo>
                  <a:pt x="19364" y="8460"/>
                  <a:pt x="19393" y="8387"/>
                  <a:pt x="19546" y="8226"/>
                </a:cubicBezTo>
                <a:cubicBezTo>
                  <a:pt x="19641" y="8127"/>
                  <a:pt x="19787" y="7996"/>
                  <a:pt x="19870" y="7935"/>
                </a:cubicBezTo>
                <a:cubicBezTo>
                  <a:pt x="20080" y="7781"/>
                  <a:pt x="20081" y="7667"/>
                  <a:pt x="19876" y="7418"/>
                </a:cubicBezTo>
                <a:cubicBezTo>
                  <a:pt x="19632" y="7121"/>
                  <a:pt x="19305" y="7012"/>
                  <a:pt x="18764" y="7044"/>
                </a:cubicBezTo>
                <a:cubicBezTo>
                  <a:pt x="18205" y="7078"/>
                  <a:pt x="18046" y="7175"/>
                  <a:pt x="17926" y="7562"/>
                </a:cubicBezTo>
                <a:cubicBezTo>
                  <a:pt x="17876" y="7722"/>
                  <a:pt x="17792" y="7995"/>
                  <a:pt x="17739" y="8168"/>
                </a:cubicBezTo>
                <a:cubicBezTo>
                  <a:pt x="17567" y="8727"/>
                  <a:pt x="17476" y="8825"/>
                  <a:pt x="17091" y="8871"/>
                </a:cubicBezTo>
                <a:cubicBezTo>
                  <a:pt x="16992" y="8882"/>
                  <a:pt x="16604" y="8978"/>
                  <a:pt x="16227" y="9085"/>
                </a:cubicBezTo>
                <a:cubicBezTo>
                  <a:pt x="15559" y="9275"/>
                  <a:pt x="15539" y="9277"/>
                  <a:pt x="15382" y="9186"/>
                </a:cubicBezTo>
                <a:lnTo>
                  <a:pt x="15221" y="9093"/>
                </a:lnTo>
                <a:lnTo>
                  <a:pt x="15063" y="9280"/>
                </a:lnTo>
                <a:cubicBezTo>
                  <a:pt x="14832" y="9552"/>
                  <a:pt x="14801" y="9467"/>
                  <a:pt x="14882" y="8783"/>
                </a:cubicBezTo>
                <a:cubicBezTo>
                  <a:pt x="14919" y="8468"/>
                  <a:pt x="14966" y="8024"/>
                  <a:pt x="14984" y="7799"/>
                </a:cubicBezTo>
                <a:lnTo>
                  <a:pt x="15018" y="7390"/>
                </a:lnTo>
                <a:lnTo>
                  <a:pt x="15336" y="7382"/>
                </a:lnTo>
                <a:cubicBezTo>
                  <a:pt x="15735" y="7372"/>
                  <a:pt x="16062" y="7209"/>
                  <a:pt x="16284" y="6910"/>
                </a:cubicBezTo>
                <a:cubicBezTo>
                  <a:pt x="16553" y="6548"/>
                  <a:pt x="16640" y="6154"/>
                  <a:pt x="16528" y="5797"/>
                </a:cubicBezTo>
                <a:lnTo>
                  <a:pt x="16482" y="5651"/>
                </a:lnTo>
                <a:lnTo>
                  <a:pt x="16401" y="5774"/>
                </a:lnTo>
                <a:cubicBezTo>
                  <a:pt x="16338" y="5869"/>
                  <a:pt x="16291" y="5888"/>
                  <a:pt x="16200" y="5860"/>
                </a:cubicBezTo>
                <a:cubicBezTo>
                  <a:pt x="16000" y="5799"/>
                  <a:pt x="15967" y="5647"/>
                  <a:pt x="16074" y="5263"/>
                </a:cubicBezTo>
                <a:cubicBezTo>
                  <a:pt x="16301" y="4445"/>
                  <a:pt x="16087" y="3618"/>
                  <a:pt x="15566" y="3294"/>
                </a:cubicBezTo>
                <a:cubicBezTo>
                  <a:pt x="15300" y="3129"/>
                  <a:pt x="14937" y="3106"/>
                  <a:pt x="14629" y="3233"/>
                </a:cubicBezTo>
                <a:lnTo>
                  <a:pt x="14375" y="3337"/>
                </a:lnTo>
                <a:lnTo>
                  <a:pt x="14170" y="3055"/>
                </a:lnTo>
                <a:cubicBezTo>
                  <a:pt x="13939" y="2737"/>
                  <a:pt x="13638" y="2536"/>
                  <a:pt x="13386" y="2536"/>
                </a:cubicBezTo>
                <a:cubicBezTo>
                  <a:pt x="13233" y="2536"/>
                  <a:pt x="13193" y="2505"/>
                  <a:pt x="12996" y="2208"/>
                </a:cubicBezTo>
                <a:cubicBezTo>
                  <a:pt x="12504" y="1468"/>
                  <a:pt x="11563" y="752"/>
                  <a:pt x="10549" y="349"/>
                </a:cubicBezTo>
                <a:cubicBezTo>
                  <a:pt x="9843" y="69"/>
                  <a:pt x="9469" y="-1"/>
                  <a:pt x="8686" y="0"/>
                </a:cubicBezTo>
                <a:close/>
                <a:moveTo>
                  <a:pt x="9594" y="17937"/>
                </a:moveTo>
                <a:cubicBezTo>
                  <a:pt x="9552" y="17938"/>
                  <a:pt x="6823" y="19600"/>
                  <a:pt x="6671" y="19717"/>
                </a:cubicBezTo>
                <a:cubicBezTo>
                  <a:pt x="6666" y="19721"/>
                  <a:pt x="6655" y="19916"/>
                  <a:pt x="6648" y="20152"/>
                </a:cubicBezTo>
                <a:lnTo>
                  <a:pt x="6636" y="20581"/>
                </a:lnTo>
                <a:lnTo>
                  <a:pt x="7807" y="21093"/>
                </a:lnTo>
                <a:cubicBezTo>
                  <a:pt x="8451" y="21375"/>
                  <a:pt x="9009" y="21599"/>
                  <a:pt x="9046" y="21590"/>
                </a:cubicBezTo>
                <a:cubicBezTo>
                  <a:pt x="9084" y="21581"/>
                  <a:pt x="9657" y="21107"/>
                  <a:pt x="10320" y="20537"/>
                </a:cubicBezTo>
                <a:lnTo>
                  <a:pt x="11524" y="19500"/>
                </a:lnTo>
                <a:lnTo>
                  <a:pt x="11524" y="19171"/>
                </a:lnTo>
                <a:lnTo>
                  <a:pt x="11524" y="18843"/>
                </a:lnTo>
                <a:lnTo>
                  <a:pt x="10590" y="18389"/>
                </a:lnTo>
                <a:cubicBezTo>
                  <a:pt x="10076" y="18139"/>
                  <a:pt x="9627" y="17936"/>
                  <a:pt x="9594" y="17937"/>
                </a:cubicBezTo>
                <a:close/>
              </a:path>
            </a:pathLst>
          </a:custGeom>
          <a:ln w="25400">
            <a:miter lim="400000"/>
          </a:ln>
        </p:spPr>
      </p:pic>
      <p:sp>
        <p:nvSpPr>
          <p:cNvPr id="538" name="สี่เหลี่ยมมุมมน"/>
          <p:cNvSpPr/>
          <p:nvPr/>
        </p:nvSpPr>
        <p:spPr>
          <a:xfrm>
            <a:off x="15129665" y="11285241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39" name="สี่เหลี่ยมมุมมน"/>
          <p:cNvSpPr/>
          <p:nvPr/>
        </p:nvSpPr>
        <p:spPr>
          <a:xfrm>
            <a:off x="1350744" y="14052452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40" name="วงกลม"/>
          <p:cNvSpPr/>
          <p:nvPr/>
        </p:nvSpPr>
        <p:spPr>
          <a:xfrm>
            <a:off x="11417299" y="14132497"/>
            <a:ext cx="1905001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541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559658" y="13984860"/>
            <a:ext cx="2428037" cy="2200316"/>
          </a:xfrm>
          <a:prstGeom prst="rect">
            <a:avLst/>
          </a:prstGeom>
          <a:ln w="25400">
            <a:miter lim="400000"/>
          </a:ln>
        </p:spPr>
      </p:pic>
      <p:sp>
        <p:nvSpPr>
          <p:cNvPr id="542" name="สี่เหลี่ยมมุมมน"/>
          <p:cNvSpPr/>
          <p:nvPr/>
        </p:nvSpPr>
        <p:spPr>
          <a:xfrm>
            <a:off x="15129665" y="14052452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43" name="สี่เหลี่ยมมุมมน"/>
          <p:cNvSpPr/>
          <p:nvPr/>
        </p:nvSpPr>
        <p:spPr>
          <a:xfrm>
            <a:off x="1440323" y="16819664"/>
            <a:ext cx="9447256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44" name="วงกลม"/>
          <p:cNvSpPr/>
          <p:nvPr/>
        </p:nvSpPr>
        <p:spPr>
          <a:xfrm>
            <a:off x="11506877" y="16899709"/>
            <a:ext cx="1905001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545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649236" y="16752071"/>
            <a:ext cx="2428038" cy="2200316"/>
          </a:xfrm>
          <a:prstGeom prst="rect">
            <a:avLst/>
          </a:prstGeom>
          <a:ln w="25400">
            <a:miter lim="400000"/>
          </a:ln>
        </p:spPr>
      </p:pic>
      <p:sp>
        <p:nvSpPr>
          <p:cNvPr id="546" name="สี่เหลี่ยมมุมมน"/>
          <p:cNvSpPr/>
          <p:nvPr/>
        </p:nvSpPr>
        <p:spPr>
          <a:xfrm>
            <a:off x="15219243" y="16819664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47" name="สี่เหลี่ยมมุมมน"/>
          <p:cNvSpPr/>
          <p:nvPr/>
        </p:nvSpPr>
        <p:spPr>
          <a:xfrm>
            <a:off x="1440323" y="19586875"/>
            <a:ext cx="9447256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48" name="วงกลม"/>
          <p:cNvSpPr/>
          <p:nvPr/>
        </p:nvSpPr>
        <p:spPr>
          <a:xfrm>
            <a:off x="11506877" y="19666920"/>
            <a:ext cx="1905001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549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649236" y="19519283"/>
            <a:ext cx="2428038" cy="2200317"/>
          </a:xfrm>
          <a:prstGeom prst="rect">
            <a:avLst/>
          </a:prstGeom>
          <a:ln w="25400">
            <a:miter lim="400000"/>
          </a:ln>
        </p:spPr>
      </p:pic>
      <p:sp>
        <p:nvSpPr>
          <p:cNvPr id="550" name="สี่เหลี่ยมมุมมน"/>
          <p:cNvSpPr/>
          <p:nvPr/>
        </p:nvSpPr>
        <p:spPr>
          <a:xfrm>
            <a:off x="15219243" y="19586875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51" name="สี่เหลี่ยมมุมมน"/>
          <p:cNvSpPr/>
          <p:nvPr/>
        </p:nvSpPr>
        <p:spPr>
          <a:xfrm>
            <a:off x="1440323" y="22354088"/>
            <a:ext cx="9447256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52" name="วงกลม"/>
          <p:cNvSpPr/>
          <p:nvPr/>
        </p:nvSpPr>
        <p:spPr>
          <a:xfrm>
            <a:off x="11506877" y="22434132"/>
            <a:ext cx="1905001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553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649236" y="22286494"/>
            <a:ext cx="2428038" cy="2200317"/>
          </a:xfrm>
          <a:prstGeom prst="rect">
            <a:avLst/>
          </a:prstGeom>
          <a:ln w="25400">
            <a:miter lim="400000"/>
          </a:ln>
        </p:spPr>
      </p:pic>
      <p:sp>
        <p:nvSpPr>
          <p:cNvPr id="554" name="สี่เหลี่ยมมุมมน"/>
          <p:cNvSpPr/>
          <p:nvPr/>
        </p:nvSpPr>
        <p:spPr>
          <a:xfrm>
            <a:off x="15219243" y="22354088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55" name="สี่เหลี่ยมมุมมน"/>
          <p:cNvSpPr/>
          <p:nvPr/>
        </p:nvSpPr>
        <p:spPr>
          <a:xfrm>
            <a:off x="1440323" y="25169841"/>
            <a:ext cx="9447256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56" name="วงกลม"/>
          <p:cNvSpPr/>
          <p:nvPr/>
        </p:nvSpPr>
        <p:spPr>
          <a:xfrm>
            <a:off x="11506877" y="25249886"/>
            <a:ext cx="1905001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557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649236" y="25102248"/>
            <a:ext cx="2428038" cy="2200316"/>
          </a:xfrm>
          <a:prstGeom prst="rect">
            <a:avLst/>
          </a:prstGeom>
          <a:ln w="25400">
            <a:miter lim="400000"/>
          </a:ln>
        </p:spPr>
      </p:pic>
      <p:sp>
        <p:nvSpPr>
          <p:cNvPr id="558" name="สี่เหลี่ยมมุมมน"/>
          <p:cNvSpPr/>
          <p:nvPr/>
        </p:nvSpPr>
        <p:spPr>
          <a:xfrm>
            <a:off x="15219243" y="25169841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59" name="สี่เหลี่ยมมุมมน"/>
          <p:cNvSpPr/>
          <p:nvPr/>
        </p:nvSpPr>
        <p:spPr>
          <a:xfrm>
            <a:off x="1440323" y="28053934"/>
            <a:ext cx="9447256" cy="2113633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60" name="วงกลม"/>
          <p:cNvSpPr/>
          <p:nvPr/>
        </p:nvSpPr>
        <p:spPr>
          <a:xfrm>
            <a:off x="11506877" y="28133978"/>
            <a:ext cx="1905001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561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649236" y="27986342"/>
            <a:ext cx="2428038" cy="2200316"/>
          </a:xfrm>
          <a:prstGeom prst="rect">
            <a:avLst/>
          </a:prstGeom>
          <a:ln w="25400">
            <a:miter lim="400000"/>
          </a:ln>
        </p:spPr>
      </p:pic>
      <p:sp>
        <p:nvSpPr>
          <p:cNvPr id="562" name="สี่เหลี่ยมมุมมน"/>
          <p:cNvSpPr/>
          <p:nvPr/>
        </p:nvSpPr>
        <p:spPr>
          <a:xfrm>
            <a:off x="15219243" y="28053934"/>
            <a:ext cx="9447257" cy="2113633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63" name="สี่เหลี่ยมมุมมน"/>
          <p:cNvSpPr/>
          <p:nvPr/>
        </p:nvSpPr>
        <p:spPr>
          <a:xfrm>
            <a:off x="1578708" y="30925597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64" name="วงกลม"/>
          <p:cNvSpPr/>
          <p:nvPr/>
        </p:nvSpPr>
        <p:spPr>
          <a:xfrm>
            <a:off x="11645263" y="31005642"/>
            <a:ext cx="1905001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565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787622" y="30858005"/>
            <a:ext cx="2428038" cy="2200317"/>
          </a:xfrm>
          <a:prstGeom prst="rect">
            <a:avLst/>
          </a:prstGeom>
          <a:ln w="25400">
            <a:miter lim="400000"/>
          </a:ln>
        </p:spPr>
      </p:pic>
      <p:sp>
        <p:nvSpPr>
          <p:cNvPr id="566" name="สี่เหลี่ยมมุมมน"/>
          <p:cNvSpPr/>
          <p:nvPr/>
        </p:nvSpPr>
        <p:spPr>
          <a:xfrm>
            <a:off x="15357628" y="30925597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67" name="สี่เหลี่ยมมุมมน"/>
          <p:cNvSpPr/>
          <p:nvPr/>
        </p:nvSpPr>
        <p:spPr>
          <a:xfrm>
            <a:off x="1350745" y="33753781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68" name="วงกลม"/>
          <p:cNvSpPr/>
          <p:nvPr/>
        </p:nvSpPr>
        <p:spPr>
          <a:xfrm>
            <a:off x="11417300" y="33833826"/>
            <a:ext cx="1905000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569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559658" y="33686189"/>
            <a:ext cx="2428038" cy="2200317"/>
          </a:xfrm>
          <a:prstGeom prst="rect">
            <a:avLst/>
          </a:prstGeom>
          <a:ln w="25400">
            <a:miter lim="400000"/>
          </a:ln>
        </p:spPr>
      </p:pic>
      <p:sp>
        <p:nvSpPr>
          <p:cNvPr id="570" name="สี่เหลี่ยมมุมมน"/>
          <p:cNvSpPr/>
          <p:nvPr/>
        </p:nvSpPr>
        <p:spPr>
          <a:xfrm>
            <a:off x="15129665" y="33753781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71" name="สี่เหลี่ยมมุมมน"/>
          <p:cNvSpPr/>
          <p:nvPr/>
        </p:nvSpPr>
        <p:spPr>
          <a:xfrm>
            <a:off x="1350745" y="8711766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72" name="วงกลม"/>
          <p:cNvSpPr/>
          <p:nvPr/>
        </p:nvSpPr>
        <p:spPr>
          <a:xfrm>
            <a:off x="11417299" y="8705416"/>
            <a:ext cx="1905001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573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421273" y="8557779"/>
            <a:ext cx="2428037" cy="2200317"/>
          </a:xfrm>
          <a:prstGeom prst="rect">
            <a:avLst/>
          </a:prstGeom>
          <a:ln w="25400">
            <a:miter lim="400000"/>
          </a:ln>
        </p:spPr>
      </p:pic>
      <p:sp>
        <p:nvSpPr>
          <p:cNvPr id="574" name="สี่เหลี่ยมมุมมน"/>
          <p:cNvSpPr/>
          <p:nvPr/>
        </p:nvSpPr>
        <p:spPr>
          <a:xfrm>
            <a:off x="15129665" y="8625371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75" name="61"/>
          <p:cNvSpPr txBox="1"/>
          <p:nvPr/>
        </p:nvSpPr>
        <p:spPr>
          <a:xfrm>
            <a:off x="939939" y="8970951"/>
            <a:ext cx="3137379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61</a:t>
            </a:r>
          </a:p>
        </p:txBody>
      </p:sp>
      <p:sp>
        <p:nvSpPr>
          <p:cNvPr id="576" name="62"/>
          <p:cNvSpPr txBox="1"/>
          <p:nvPr/>
        </p:nvSpPr>
        <p:spPr>
          <a:xfrm>
            <a:off x="1078010" y="11478276"/>
            <a:ext cx="3391379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62</a:t>
            </a:r>
          </a:p>
        </p:txBody>
      </p:sp>
      <p:sp>
        <p:nvSpPr>
          <p:cNvPr id="577" name="63"/>
          <p:cNvSpPr txBox="1"/>
          <p:nvPr/>
        </p:nvSpPr>
        <p:spPr>
          <a:xfrm>
            <a:off x="1257166" y="14245487"/>
            <a:ext cx="3212222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63</a:t>
            </a:r>
          </a:p>
        </p:txBody>
      </p:sp>
      <p:sp>
        <p:nvSpPr>
          <p:cNvPr id="578" name="64"/>
          <p:cNvSpPr txBox="1"/>
          <p:nvPr/>
        </p:nvSpPr>
        <p:spPr>
          <a:xfrm>
            <a:off x="1421588" y="17012699"/>
            <a:ext cx="2883379" cy="19330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64</a:t>
            </a:r>
          </a:p>
        </p:txBody>
      </p:sp>
      <p:sp>
        <p:nvSpPr>
          <p:cNvPr id="579" name="65"/>
          <p:cNvSpPr txBox="1"/>
          <p:nvPr/>
        </p:nvSpPr>
        <p:spPr>
          <a:xfrm>
            <a:off x="1421588" y="19779910"/>
            <a:ext cx="2883379" cy="19330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65</a:t>
            </a:r>
          </a:p>
        </p:txBody>
      </p:sp>
      <p:sp>
        <p:nvSpPr>
          <p:cNvPr id="580" name="66"/>
          <p:cNvSpPr txBox="1"/>
          <p:nvPr/>
        </p:nvSpPr>
        <p:spPr>
          <a:xfrm>
            <a:off x="1421588" y="22547123"/>
            <a:ext cx="2704223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66</a:t>
            </a:r>
          </a:p>
        </p:txBody>
      </p:sp>
      <p:sp>
        <p:nvSpPr>
          <p:cNvPr id="581" name="67"/>
          <p:cNvSpPr txBox="1"/>
          <p:nvPr/>
        </p:nvSpPr>
        <p:spPr>
          <a:xfrm>
            <a:off x="1421588" y="25362875"/>
            <a:ext cx="2883379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67</a:t>
            </a:r>
          </a:p>
        </p:txBody>
      </p:sp>
      <p:sp>
        <p:nvSpPr>
          <p:cNvPr id="582" name="68"/>
          <p:cNvSpPr txBox="1"/>
          <p:nvPr/>
        </p:nvSpPr>
        <p:spPr>
          <a:xfrm>
            <a:off x="1421588" y="28246969"/>
            <a:ext cx="2704223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68</a:t>
            </a:r>
          </a:p>
        </p:txBody>
      </p:sp>
      <p:sp>
        <p:nvSpPr>
          <p:cNvPr id="583" name="69"/>
          <p:cNvSpPr txBox="1"/>
          <p:nvPr/>
        </p:nvSpPr>
        <p:spPr>
          <a:xfrm>
            <a:off x="1559973" y="31118632"/>
            <a:ext cx="2606608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69</a:t>
            </a:r>
          </a:p>
        </p:txBody>
      </p:sp>
      <p:sp>
        <p:nvSpPr>
          <p:cNvPr id="584" name="70"/>
          <p:cNvSpPr txBox="1"/>
          <p:nvPr/>
        </p:nvSpPr>
        <p:spPr>
          <a:xfrm>
            <a:off x="1698044" y="33946816"/>
            <a:ext cx="2151311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70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สี่เหลี่ยมมุมมน"/>
          <p:cNvSpPr/>
          <p:nvPr/>
        </p:nvSpPr>
        <p:spPr>
          <a:xfrm>
            <a:off x="590802" y="4871973"/>
            <a:ext cx="24925219" cy="31275583"/>
          </a:xfrm>
          <a:prstGeom prst="roundRect">
            <a:avLst>
              <a:gd name="adj" fmla="val 6333"/>
            </a:avLst>
          </a:prstGeom>
          <a:solidFill>
            <a:srgbClr val="FFFFFF"/>
          </a:solidFill>
          <a:ln w="25400"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87" name="วัน………………ที่………พ.ศ. ………………………"/>
          <p:cNvSpPr txBox="1"/>
          <p:nvPr/>
        </p:nvSpPr>
        <p:spPr>
          <a:xfrm>
            <a:off x="2236272" y="4871973"/>
            <a:ext cx="22359701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วัน………………ที่………พ.ศ. ………………………</a:t>
            </a:r>
          </a:p>
        </p:txBody>
      </p:sp>
      <p:sp>
        <p:nvSpPr>
          <p:cNvPr id="588" name="เส้น"/>
          <p:cNvSpPr/>
          <p:nvPr/>
        </p:nvSpPr>
        <p:spPr>
          <a:xfrm flipV="1">
            <a:off x="14202823" y="8970969"/>
            <a:ext cx="39970" cy="26915429"/>
          </a:xfrm>
          <a:prstGeom prst="line">
            <a:avLst/>
          </a:prstGeom>
          <a:ln w="254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 lIns="104179" tIns="104179" rIns="104179" bIns="104179" anchor="ctr"/>
          <a:lstStyle/>
          <a:p>
            <a:pPr/>
          </a:p>
        </p:txBody>
      </p:sp>
      <p:pic>
        <p:nvPicPr>
          <p:cNvPr id="589" name="Llama Image Set.jpeg" descr="Llama Image Set.jpeg"/>
          <p:cNvPicPr>
            <a:picLocks noChangeAspect="1"/>
          </p:cNvPicPr>
          <p:nvPr/>
        </p:nvPicPr>
        <p:blipFill>
          <a:blip r:embed="rId3">
            <a:alphaModFix amt="50456"/>
            <a:extLst/>
          </a:blip>
          <a:srcRect l="1235" t="3359" r="66084" b="53270"/>
          <a:stretch>
            <a:fillRect/>
          </a:stretch>
        </p:blipFill>
        <p:spPr>
          <a:xfrm flipH="1">
            <a:off x="21739883" y="32907445"/>
            <a:ext cx="4617483" cy="48115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96" h="21511" fill="norm" stroke="1" extrusionOk="0">
                <a:moveTo>
                  <a:pt x="763" y="0"/>
                </a:moveTo>
                <a:cubicBezTo>
                  <a:pt x="-13" y="0"/>
                  <a:pt x="-251" y="1062"/>
                  <a:pt x="300" y="2071"/>
                </a:cubicBezTo>
                <a:lnTo>
                  <a:pt x="614" y="2642"/>
                </a:lnTo>
                <a:lnTo>
                  <a:pt x="300" y="2993"/>
                </a:lnTo>
                <a:cubicBezTo>
                  <a:pt x="-237" y="3601"/>
                  <a:pt x="-7" y="4741"/>
                  <a:pt x="800" y="5470"/>
                </a:cubicBezTo>
                <a:cubicBezTo>
                  <a:pt x="1151" y="5788"/>
                  <a:pt x="2451" y="6405"/>
                  <a:pt x="2774" y="6407"/>
                </a:cubicBezTo>
                <a:cubicBezTo>
                  <a:pt x="3159" y="6409"/>
                  <a:pt x="3290" y="6701"/>
                  <a:pt x="3141" y="7227"/>
                </a:cubicBezTo>
                <a:cubicBezTo>
                  <a:pt x="2903" y="8065"/>
                  <a:pt x="3404" y="9610"/>
                  <a:pt x="4148" y="10334"/>
                </a:cubicBezTo>
                <a:cubicBezTo>
                  <a:pt x="4498" y="10673"/>
                  <a:pt x="5387" y="10752"/>
                  <a:pt x="5972" y="10493"/>
                </a:cubicBezTo>
                <a:cubicBezTo>
                  <a:pt x="6628" y="10203"/>
                  <a:pt x="7196" y="8102"/>
                  <a:pt x="6866" y="7182"/>
                </a:cubicBezTo>
                <a:cubicBezTo>
                  <a:pt x="6729" y="6801"/>
                  <a:pt x="6745" y="6763"/>
                  <a:pt x="7127" y="6560"/>
                </a:cubicBezTo>
                <a:cubicBezTo>
                  <a:pt x="8900" y="5616"/>
                  <a:pt x="9383" y="4879"/>
                  <a:pt x="8952" y="3776"/>
                </a:cubicBezTo>
                <a:cubicBezTo>
                  <a:pt x="8837" y="3480"/>
                  <a:pt x="8871" y="3375"/>
                  <a:pt x="9213" y="2997"/>
                </a:cubicBezTo>
                <a:cubicBezTo>
                  <a:pt x="9932" y="2200"/>
                  <a:pt x="9877" y="1281"/>
                  <a:pt x="9109" y="1281"/>
                </a:cubicBezTo>
                <a:cubicBezTo>
                  <a:pt x="8582" y="1281"/>
                  <a:pt x="8281" y="1662"/>
                  <a:pt x="8181" y="2459"/>
                </a:cubicBezTo>
                <a:cubicBezTo>
                  <a:pt x="8084" y="3235"/>
                  <a:pt x="7854" y="3318"/>
                  <a:pt x="7790" y="2599"/>
                </a:cubicBezTo>
                <a:cubicBezTo>
                  <a:pt x="7738" y="2015"/>
                  <a:pt x="7569" y="1794"/>
                  <a:pt x="7172" y="1794"/>
                </a:cubicBezTo>
                <a:cubicBezTo>
                  <a:pt x="6683" y="1794"/>
                  <a:pt x="6561" y="2421"/>
                  <a:pt x="6921" y="3096"/>
                </a:cubicBezTo>
                <a:cubicBezTo>
                  <a:pt x="7121" y="3472"/>
                  <a:pt x="7117" y="3503"/>
                  <a:pt x="6806" y="3827"/>
                </a:cubicBezTo>
                <a:cubicBezTo>
                  <a:pt x="6409" y="4241"/>
                  <a:pt x="6209" y="4609"/>
                  <a:pt x="6003" y="5302"/>
                </a:cubicBezTo>
                <a:lnTo>
                  <a:pt x="5844" y="5832"/>
                </a:lnTo>
                <a:lnTo>
                  <a:pt x="5125" y="5866"/>
                </a:lnTo>
                <a:cubicBezTo>
                  <a:pt x="4729" y="5885"/>
                  <a:pt x="4264" y="5913"/>
                  <a:pt x="4092" y="5930"/>
                </a:cubicBezTo>
                <a:cubicBezTo>
                  <a:pt x="3813" y="5956"/>
                  <a:pt x="3753" y="5872"/>
                  <a:pt x="3556" y="5190"/>
                </a:cubicBezTo>
                <a:cubicBezTo>
                  <a:pt x="3321" y="4378"/>
                  <a:pt x="2984" y="3665"/>
                  <a:pt x="2669" y="3314"/>
                </a:cubicBezTo>
                <a:cubicBezTo>
                  <a:pt x="2499" y="3126"/>
                  <a:pt x="2537" y="3072"/>
                  <a:pt x="3046" y="2800"/>
                </a:cubicBezTo>
                <a:cubicBezTo>
                  <a:pt x="3510" y="2552"/>
                  <a:pt x="3622" y="2419"/>
                  <a:pt x="3656" y="2079"/>
                </a:cubicBezTo>
                <a:cubicBezTo>
                  <a:pt x="3738" y="1257"/>
                  <a:pt x="2831" y="1413"/>
                  <a:pt x="2365" y="2301"/>
                </a:cubicBezTo>
                <a:cubicBezTo>
                  <a:pt x="2059" y="2883"/>
                  <a:pt x="2098" y="2862"/>
                  <a:pt x="1656" y="2699"/>
                </a:cubicBezTo>
                <a:cubicBezTo>
                  <a:pt x="1330" y="2578"/>
                  <a:pt x="1330" y="2576"/>
                  <a:pt x="1525" y="1962"/>
                </a:cubicBezTo>
                <a:cubicBezTo>
                  <a:pt x="1757" y="1230"/>
                  <a:pt x="1679" y="394"/>
                  <a:pt x="1357" y="165"/>
                </a:cubicBezTo>
                <a:cubicBezTo>
                  <a:pt x="1230" y="74"/>
                  <a:pt x="963" y="0"/>
                  <a:pt x="763" y="0"/>
                </a:cubicBezTo>
                <a:close/>
                <a:moveTo>
                  <a:pt x="13106" y="20"/>
                </a:moveTo>
                <a:cubicBezTo>
                  <a:pt x="13039" y="14"/>
                  <a:pt x="12968" y="16"/>
                  <a:pt x="12893" y="23"/>
                </a:cubicBezTo>
                <a:cubicBezTo>
                  <a:pt x="12408" y="68"/>
                  <a:pt x="12317" y="229"/>
                  <a:pt x="12182" y="1292"/>
                </a:cubicBezTo>
                <a:cubicBezTo>
                  <a:pt x="12117" y="1808"/>
                  <a:pt x="12036" y="1930"/>
                  <a:pt x="11517" y="2285"/>
                </a:cubicBezTo>
                <a:cubicBezTo>
                  <a:pt x="10776" y="2793"/>
                  <a:pt x="10561" y="3207"/>
                  <a:pt x="10765" y="3733"/>
                </a:cubicBezTo>
                <a:cubicBezTo>
                  <a:pt x="10890" y="4055"/>
                  <a:pt x="10872" y="4186"/>
                  <a:pt x="10645" y="4560"/>
                </a:cubicBezTo>
                <a:cubicBezTo>
                  <a:pt x="10451" y="4878"/>
                  <a:pt x="10398" y="5120"/>
                  <a:pt x="10457" y="5417"/>
                </a:cubicBezTo>
                <a:cubicBezTo>
                  <a:pt x="10502" y="5645"/>
                  <a:pt x="10535" y="5889"/>
                  <a:pt x="10530" y="5960"/>
                </a:cubicBezTo>
                <a:cubicBezTo>
                  <a:pt x="10493" y="6447"/>
                  <a:pt x="10388" y="7305"/>
                  <a:pt x="10324" y="7640"/>
                </a:cubicBezTo>
                <a:cubicBezTo>
                  <a:pt x="10275" y="7895"/>
                  <a:pt x="10329" y="8193"/>
                  <a:pt x="10471" y="8462"/>
                </a:cubicBezTo>
                <a:cubicBezTo>
                  <a:pt x="10722" y="8933"/>
                  <a:pt x="10790" y="10313"/>
                  <a:pt x="10573" y="10523"/>
                </a:cubicBezTo>
                <a:cubicBezTo>
                  <a:pt x="10499" y="10596"/>
                  <a:pt x="10030" y="10744"/>
                  <a:pt x="9531" y="10852"/>
                </a:cubicBezTo>
                <a:cubicBezTo>
                  <a:pt x="8473" y="11081"/>
                  <a:pt x="6364" y="12012"/>
                  <a:pt x="6001" y="12411"/>
                </a:cubicBezTo>
                <a:cubicBezTo>
                  <a:pt x="5860" y="12567"/>
                  <a:pt x="5592" y="12688"/>
                  <a:pt x="5390" y="12688"/>
                </a:cubicBezTo>
                <a:cubicBezTo>
                  <a:pt x="5193" y="12688"/>
                  <a:pt x="4963" y="12768"/>
                  <a:pt x="4880" y="12866"/>
                </a:cubicBezTo>
                <a:cubicBezTo>
                  <a:pt x="4797" y="12963"/>
                  <a:pt x="4553" y="13076"/>
                  <a:pt x="4339" y="13118"/>
                </a:cubicBezTo>
                <a:cubicBezTo>
                  <a:pt x="4050" y="13174"/>
                  <a:pt x="3931" y="13283"/>
                  <a:pt x="3871" y="13549"/>
                </a:cubicBezTo>
                <a:cubicBezTo>
                  <a:pt x="3827" y="13745"/>
                  <a:pt x="3729" y="14066"/>
                  <a:pt x="3653" y="14262"/>
                </a:cubicBezTo>
                <a:cubicBezTo>
                  <a:pt x="3542" y="14546"/>
                  <a:pt x="3557" y="14663"/>
                  <a:pt x="3729" y="14847"/>
                </a:cubicBezTo>
                <a:cubicBezTo>
                  <a:pt x="3847" y="14975"/>
                  <a:pt x="3944" y="15175"/>
                  <a:pt x="3944" y="15291"/>
                </a:cubicBezTo>
                <a:cubicBezTo>
                  <a:pt x="3944" y="15407"/>
                  <a:pt x="4122" y="15590"/>
                  <a:pt x="4339" y="15699"/>
                </a:cubicBezTo>
                <a:cubicBezTo>
                  <a:pt x="4592" y="15826"/>
                  <a:pt x="4735" y="15997"/>
                  <a:pt x="4735" y="16173"/>
                </a:cubicBezTo>
                <a:cubicBezTo>
                  <a:pt x="4735" y="16324"/>
                  <a:pt x="4830" y="16550"/>
                  <a:pt x="4944" y="16673"/>
                </a:cubicBezTo>
                <a:cubicBezTo>
                  <a:pt x="5105" y="16846"/>
                  <a:pt x="5120" y="16954"/>
                  <a:pt x="5010" y="17154"/>
                </a:cubicBezTo>
                <a:cubicBezTo>
                  <a:pt x="4779" y="17573"/>
                  <a:pt x="4844" y="18025"/>
                  <a:pt x="5196" y="18432"/>
                </a:cubicBezTo>
                <a:cubicBezTo>
                  <a:pt x="5377" y="18641"/>
                  <a:pt x="5525" y="18925"/>
                  <a:pt x="5525" y="19063"/>
                </a:cubicBezTo>
                <a:cubicBezTo>
                  <a:pt x="5525" y="19217"/>
                  <a:pt x="5825" y="19543"/>
                  <a:pt x="6298" y="19904"/>
                </a:cubicBezTo>
                <a:cubicBezTo>
                  <a:pt x="6723" y="20229"/>
                  <a:pt x="7146" y="20671"/>
                  <a:pt x="7238" y="20885"/>
                </a:cubicBezTo>
                <a:cubicBezTo>
                  <a:pt x="7352" y="21154"/>
                  <a:pt x="7532" y="21309"/>
                  <a:pt x="7815" y="21381"/>
                </a:cubicBezTo>
                <a:cubicBezTo>
                  <a:pt x="8687" y="21600"/>
                  <a:pt x="9124" y="21293"/>
                  <a:pt x="8832" y="20669"/>
                </a:cubicBezTo>
                <a:cubicBezTo>
                  <a:pt x="8707" y="20403"/>
                  <a:pt x="8712" y="20301"/>
                  <a:pt x="8856" y="20162"/>
                </a:cubicBezTo>
                <a:cubicBezTo>
                  <a:pt x="9144" y="19881"/>
                  <a:pt x="10009" y="20278"/>
                  <a:pt x="10009" y="20692"/>
                </a:cubicBezTo>
                <a:cubicBezTo>
                  <a:pt x="10009" y="20869"/>
                  <a:pt x="10134" y="21090"/>
                  <a:pt x="10300" y="21203"/>
                </a:cubicBezTo>
                <a:cubicBezTo>
                  <a:pt x="10617" y="21419"/>
                  <a:pt x="11790" y="21479"/>
                  <a:pt x="11912" y="21286"/>
                </a:cubicBezTo>
                <a:cubicBezTo>
                  <a:pt x="11953" y="21222"/>
                  <a:pt x="11885" y="20997"/>
                  <a:pt x="11759" y="20784"/>
                </a:cubicBezTo>
                <a:cubicBezTo>
                  <a:pt x="11541" y="20414"/>
                  <a:pt x="11542" y="20386"/>
                  <a:pt x="11790" y="20119"/>
                </a:cubicBezTo>
                <a:cubicBezTo>
                  <a:pt x="11933" y="19966"/>
                  <a:pt x="12226" y="19770"/>
                  <a:pt x="12443" y="19684"/>
                </a:cubicBezTo>
                <a:cubicBezTo>
                  <a:pt x="12786" y="19548"/>
                  <a:pt x="12888" y="19563"/>
                  <a:pt x="13235" y="19796"/>
                </a:cubicBezTo>
                <a:cubicBezTo>
                  <a:pt x="13865" y="20219"/>
                  <a:pt x="14359" y="20711"/>
                  <a:pt x="14359" y="20917"/>
                </a:cubicBezTo>
                <a:cubicBezTo>
                  <a:pt x="14359" y="21306"/>
                  <a:pt x="14827" y="21548"/>
                  <a:pt x="15498" y="21506"/>
                </a:cubicBezTo>
                <a:cubicBezTo>
                  <a:pt x="16053" y="21472"/>
                  <a:pt x="16133" y="21433"/>
                  <a:pt x="16097" y="21210"/>
                </a:cubicBezTo>
                <a:cubicBezTo>
                  <a:pt x="16000" y="20608"/>
                  <a:pt x="16018" y="20471"/>
                  <a:pt x="16205" y="20385"/>
                </a:cubicBezTo>
                <a:cubicBezTo>
                  <a:pt x="16313" y="20335"/>
                  <a:pt x="16596" y="20198"/>
                  <a:pt x="16835" y="20082"/>
                </a:cubicBezTo>
                <a:cubicBezTo>
                  <a:pt x="17385" y="19815"/>
                  <a:pt x="17498" y="20007"/>
                  <a:pt x="17199" y="20703"/>
                </a:cubicBezTo>
                <a:cubicBezTo>
                  <a:pt x="16959" y="21261"/>
                  <a:pt x="16971" y="21288"/>
                  <a:pt x="17476" y="21302"/>
                </a:cubicBezTo>
                <a:cubicBezTo>
                  <a:pt x="18255" y="21324"/>
                  <a:pt x="18710" y="20941"/>
                  <a:pt x="18710" y="20263"/>
                </a:cubicBezTo>
                <a:cubicBezTo>
                  <a:pt x="18710" y="20136"/>
                  <a:pt x="18827" y="19929"/>
                  <a:pt x="18972" y="19801"/>
                </a:cubicBezTo>
                <a:cubicBezTo>
                  <a:pt x="19117" y="19674"/>
                  <a:pt x="19236" y="19460"/>
                  <a:pt x="19236" y="19328"/>
                </a:cubicBezTo>
                <a:cubicBezTo>
                  <a:pt x="19236" y="19088"/>
                  <a:pt x="19374" y="18832"/>
                  <a:pt x="19998" y="17913"/>
                </a:cubicBezTo>
                <a:cubicBezTo>
                  <a:pt x="20240" y="17556"/>
                  <a:pt x="20299" y="17347"/>
                  <a:pt x="20231" y="17081"/>
                </a:cubicBezTo>
                <a:cubicBezTo>
                  <a:pt x="20027" y="16290"/>
                  <a:pt x="20173" y="14497"/>
                  <a:pt x="20475" y="14077"/>
                </a:cubicBezTo>
                <a:cubicBezTo>
                  <a:pt x="20716" y="13743"/>
                  <a:pt x="20746" y="13242"/>
                  <a:pt x="20555" y="12754"/>
                </a:cubicBezTo>
                <a:cubicBezTo>
                  <a:pt x="20456" y="12502"/>
                  <a:pt x="20473" y="12346"/>
                  <a:pt x="20624" y="12122"/>
                </a:cubicBezTo>
                <a:cubicBezTo>
                  <a:pt x="20750" y="11935"/>
                  <a:pt x="20816" y="11569"/>
                  <a:pt x="20803" y="11136"/>
                </a:cubicBezTo>
                <a:cubicBezTo>
                  <a:pt x="20791" y="10756"/>
                  <a:pt x="20797" y="10209"/>
                  <a:pt x="20816" y="9922"/>
                </a:cubicBezTo>
                <a:cubicBezTo>
                  <a:pt x="20835" y="9621"/>
                  <a:pt x="20753" y="9221"/>
                  <a:pt x="20624" y="8980"/>
                </a:cubicBezTo>
                <a:cubicBezTo>
                  <a:pt x="20409" y="8576"/>
                  <a:pt x="20412" y="8550"/>
                  <a:pt x="20675" y="8277"/>
                </a:cubicBezTo>
                <a:cubicBezTo>
                  <a:pt x="20961" y="7981"/>
                  <a:pt x="21044" y="7263"/>
                  <a:pt x="20830" y="6934"/>
                </a:cubicBezTo>
                <a:cubicBezTo>
                  <a:pt x="20754" y="6818"/>
                  <a:pt x="20801" y="6616"/>
                  <a:pt x="20963" y="6357"/>
                </a:cubicBezTo>
                <a:cubicBezTo>
                  <a:pt x="21349" y="5742"/>
                  <a:pt x="21246" y="4889"/>
                  <a:pt x="20717" y="4320"/>
                </a:cubicBezTo>
                <a:cubicBezTo>
                  <a:pt x="20574" y="4167"/>
                  <a:pt x="20514" y="3906"/>
                  <a:pt x="20537" y="3540"/>
                </a:cubicBezTo>
                <a:cubicBezTo>
                  <a:pt x="20565" y="3092"/>
                  <a:pt x="20510" y="2933"/>
                  <a:pt x="20236" y="2681"/>
                </a:cubicBezTo>
                <a:cubicBezTo>
                  <a:pt x="19964" y="2430"/>
                  <a:pt x="19899" y="2249"/>
                  <a:pt x="19897" y="1726"/>
                </a:cubicBezTo>
                <a:cubicBezTo>
                  <a:pt x="19894" y="683"/>
                  <a:pt x="19298" y="187"/>
                  <a:pt x="18691" y="720"/>
                </a:cubicBezTo>
                <a:cubicBezTo>
                  <a:pt x="18379" y="995"/>
                  <a:pt x="17452" y="1059"/>
                  <a:pt x="17248" y="822"/>
                </a:cubicBezTo>
                <a:cubicBezTo>
                  <a:pt x="17163" y="722"/>
                  <a:pt x="16948" y="641"/>
                  <a:pt x="16769" y="641"/>
                </a:cubicBezTo>
                <a:cubicBezTo>
                  <a:pt x="16590" y="641"/>
                  <a:pt x="16292" y="526"/>
                  <a:pt x="16108" y="385"/>
                </a:cubicBezTo>
                <a:cubicBezTo>
                  <a:pt x="15710" y="80"/>
                  <a:pt x="14728" y="44"/>
                  <a:pt x="14226" y="316"/>
                </a:cubicBezTo>
                <a:cubicBezTo>
                  <a:pt x="13931" y="475"/>
                  <a:pt x="13866" y="467"/>
                  <a:pt x="13614" y="238"/>
                </a:cubicBezTo>
                <a:cubicBezTo>
                  <a:pt x="13469" y="106"/>
                  <a:pt x="13306" y="35"/>
                  <a:pt x="13106" y="20"/>
                </a:cubicBezTo>
                <a:close/>
              </a:path>
            </a:pathLst>
          </a:custGeom>
          <a:ln w="25400">
            <a:miter lim="400000"/>
          </a:ln>
        </p:spPr>
      </p:pic>
      <p:sp>
        <p:nvSpPr>
          <p:cNvPr id="590" name="สี่เหลี่ยมมุมมน"/>
          <p:cNvSpPr/>
          <p:nvPr/>
        </p:nvSpPr>
        <p:spPr>
          <a:xfrm>
            <a:off x="3759012" y="6492832"/>
            <a:ext cx="4199998" cy="1762564"/>
          </a:xfrm>
          <a:prstGeom prst="roundRect">
            <a:avLst>
              <a:gd name="adj" fmla="val 50000"/>
            </a:avLst>
          </a:prstGeom>
          <a:solidFill>
            <a:srgbClr val="E0B371"/>
          </a:solidFill>
          <a:ln w="25400"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91" name="สี่เหลี่ยมมุมมน"/>
          <p:cNvSpPr/>
          <p:nvPr/>
        </p:nvSpPr>
        <p:spPr>
          <a:xfrm>
            <a:off x="18070056" y="6492832"/>
            <a:ext cx="3566473" cy="1762564"/>
          </a:xfrm>
          <a:prstGeom prst="roundRect">
            <a:avLst>
              <a:gd name="adj" fmla="val 38173"/>
            </a:avLst>
          </a:prstGeom>
          <a:solidFill>
            <a:srgbClr val="E0B371"/>
          </a:solidFill>
          <a:ln w="25400"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92" name="คำ"/>
          <p:cNvSpPr txBox="1"/>
          <p:nvPr/>
        </p:nvSpPr>
        <p:spPr>
          <a:xfrm>
            <a:off x="4440594" y="5891016"/>
            <a:ext cx="2836833" cy="28017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12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คำ</a:t>
            </a:r>
          </a:p>
        </p:txBody>
      </p:sp>
      <p:sp>
        <p:nvSpPr>
          <p:cNvPr id="593" name="แก้ไข"/>
          <p:cNvSpPr txBox="1"/>
          <p:nvPr/>
        </p:nvSpPr>
        <p:spPr>
          <a:xfrm>
            <a:off x="18437838" y="6272629"/>
            <a:ext cx="2830911" cy="238006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04179" tIns="104179" rIns="104179" bIns="104179" anchor="ctr">
            <a:spAutoFit/>
          </a:bodyPr>
          <a:lstStyle>
            <a:lvl1pPr>
              <a:defRPr sz="10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แก้ไข</a:t>
            </a:r>
          </a:p>
        </p:txBody>
      </p:sp>
      <p:sp>
        <p:nvSpPr>
          <p:cNvPr id="594" name="สี่เหลี่ยมมุมมน"/>
          <p:cNvSpPr/>
          <p:nvPr/>
        </p:nvSpPr>
        <p:spPr>
          <a:xfrm>
            <a:off x="1350745" y="11285241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95" name="วงกลม"/>
          <p:cNvSpPr/>
          <p:nvPr/>
        </p:nvSpPr>
        <p:spPr>
          <a:xfrm>
            <a:off x="11417300" y="11365286"/>
            <a:ext cx="1905000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596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559658" y="11217648"/>
            <a:ext cx="2428038" cy="2200317"/>
          </a:xfrm>
          <a:prstGeom prst="rect">
            <a:avLst/>
          </a:prstGeom>
          <a:ln w="25400">
            <a:miter lim="400000"/>
          </a:ln>
        </p:spPr>
      </p:pic>
      <p:pic>
        <p:nvPicPr>
          <p:cNvPr id="597" name="girl reading book.jpeg" descr="girl reading book.jpeg"/>
          <p:cNvPicPr>
            <a:picLocks noChangeAspect="1"/>
          </p:cNvPicPr>
          <p:nvPr/>
        </p:nvPicPr>
        <p:blipFill>
          <a:blip r:embed="rId5">
            <a:extLst/>
          </a:blip>
          <a:srcRect l="664" t="1170" r="2265" b="1086"/>
          <a:stretch>
            <a:fillRect/>
          </a:stretch>
        </p:blipFill>
        <p:spPr>
          <a:xfrm flipH="1">
            <a:off x="393554" y="576499"/>
            <a:ext cx="5567392" cy="4588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5" h="21590" fill="norm" stroke="1" extrusionOk="0">
                <a:moveTo>
                  <a:pt x="8686" y="0"/>
                </a:moveTo>
                <a:cubicBezTo>
                  <a:pt x="7694" y="2"/>
                  <a:pt x="6863" y="214"/>
                  <a:pt x="6047" y="672"/>
                </a:cubicBezTo>
                <a:lnTo>
                  <a:pt x="5675" y="882"/>
                </a:lnTo>
                <a:lnTo>
                  <a:pt x="5533" y="704"/>
                </a:lnTo>
                <a:cubicBezTo>
                  <a:pt x="5347" y="471"/>
                  <a:pt x="5023" y="277"/>
                  <a:pt x="4767" y="247"/>
                </a:cubicBezTo>
                <a:cubicBezTo>
                  <a:pt x="4134" y="173"/>
                  <a:pt x="3629" y="732"/>
                  <a:pt x="3483" y="1666"/>
                </a:cubicBezTo>
                <a:cubicBezTo>
                  <a:pt x="3439" y="1942"/>
                  <a:pt x="3390" y="2098"/>
                  <a:pt x="3326" y="2161"/>
                </a:cubicBezTo>
                <a:cubicBezTo>
                  <a:pt x="3208" y="2277"/>
                  <a:pt x="3060" y="2233"/>
                  <a:pt x="2996" y="2062"/>
                </a:cubicBezTo>
                <a:cubicBezTo>
                  <a:pt x="2932" y="1892"/>
                  <a:pt x="2873" y="1922"/>
                  <a:pt x="2749" y="2185"/>
                </a:cubicBezTo>
                <a:cubicBezTo>
                  <a:pt x="2497" y="2724"/>
                  <a:pt x="2727" y="3593"/>
                  <a:pt x="3214" y="3941"/>
                </a:cubicBezTo>
                <a:cubicBezTo>
                  <a:pt x="3421" y="4088"/>
                  <a:pt x="3452" y="4193"/>
                  <a:pt x="3297" y="4228"/>
                </a:cubicBezTo>
                <a:cubicBezTo>
                  <a:pt x="3162" y="4259"/>
                  <a:pt x="3092" y="4351"/>
                  <a:pt x="2979" y="4646"/>
                </a:cubicBezTo>
                <a:cubicBezTo>
                  <a:pt x="2820" y="5065"/>
                  <a:pt x="2795" y="5365"/>
                  <a:pt x="2909" y="5513"/>
                </a:cubicBezTo>
                <a:lnTo>
                  <a:pt x="3002" y="5634"/>
                </a:lnTo>
                <a:lnTo>
                  <a:pt x="2912" y="6264"/>
                </a:lnTo>
                <a:cubicBezTo>
                  <a:pt x="2808" y="6999"/>
                  <a:pt x="2791" y="8103"/>
                  <a:pt x="2872" y="8759"/>
                </a:cubicBezTo>
                <a:cubicBezTo>
                  <a:pt x="2991" y="9718"/>
                  <a:pt x="3351" y="10728"/>
                  <a:pt x="3811" y="11397"/>
                </a:cubicBezTo>
                <a:cubicBezTo>
                  <a:pt x="3953" y="11603"/>
                  <a:pt x="4117" y="11859"/>
                  <a:pt x="4178" y="11965"/>
                </a:cubicBezTo>
                <a:cubicBezTo>
                  <a:pt x="4343" y="12254"/>
                  <a:pt x="4850" y="12881"/>
                  <a:pt x="5095" y="13100"/>
                </a:cubicBezTo>
                <a:cubicBezTo>
                  <a:pt x="5236" y="13226"/>
                  <a:pt x="5297" y="13312"/>
                  <a:pt x="5269" y="13347"/>
                </a:cubicBezTo>
                <a:cubicBezTo>
                  <a:pt x="5206" y="13423"/>
                  <a:pt x="4265" y="13664"/>
                  <a:pt x="4156" y="13631"/>
                </a:cubicBezTo>
                <a:cubicBezTo>
                  <a:pt x="4106" y="13616"/>
                  <a:pt x="3821" y="13716"/>
                  <a:pt x="3524" y="13853"/>
                </a:cubicBezTo>
                <a:cubicBezTo>
                  <a:pt x="3227" y="13990"/>
                  <a:pt x="2970" y="14101"/>
                  <a:pt x="2952" y="14101"/>
                </a:cubicBezTo>
                <a:cubicBezTo>
                  <a:pt x="2933" y="14101"/>
                  <a:pt x="2821" y="14018"/>
                  <a:pt x="2703" y="13916"/>
                </a:cubicBezTo>
                <a:cubicBezTo>
                  <a:pt x="2300" y="13569"/>
                  <a:pt x="2329" y="13572"/>
                  <a:pt x="1890" y="13862"/>
                </a:cubicBezTo>
                <a:cubicBezTo>
                  <a:pt x="1129" y="14366"/>
                  <a:pt x="76" y="15179"/>
                  <a:pt x="6" y="15317"/>
                </a:cubicBezTo>
                <a:cubicBezTo>
                  <a:pt x="-34" y="15395"/>
                  <a:pt x="102" y="15544"/>
                  <a:pt x="1115" y="16537"/>
                </a:cubicBezTo>
                <a:cubicBezTo>
                  <a:pt x="2037" y="17439"/>
                  <a:pt x="3426" y="18714"/>
                  <a:pt x="3997" y="19181"/>
                </a:cubicBezTo>
                <a:cubicBezTo>
                  <a:pt x="4353" y="19473"/>
                  <a:pt x="4451" y="19528"/>
                  <a:pt x="4563" y="19504"/>
                </a:cubicBezTo>
                <a:cubicBezTo>
                  <a:pt x="4905" y="19429"/>
                  <a:pt x="7154" y="17946"/>
                  <a:pt x="7154" y="17795"/>
                </a:cubicBezTo>
                <a:cubicBezTo>
                  <a:pt x="7154" y="17718"/>
                  <a:pt x="6849" y="17336"/>
                  <a:pt x="6786" y="17336"/>
                </a:cubicBezTo>
                <a:cubicBezTo>
                  <a:pt x="6770" y="17336"/>
                  <a:pt x="6696" y="17205"/>
                  <a:pt x="6622" y="17046"/>
                </a:cubicBezTo>
                <a:cubicBezTo>
                  <a:pt x="6378" y="16521"/>
                  <a:pt x="5971" y="16166"/>
                  <a:pt x="5324" y="15913"/>
                </a:cubicBezTo>
                <a:cubicBezTo>
                  <a:pt x="5113" y="15830"/>
                  <a:pt x="4918" y="15736"/>
                  <a:pt x="4891" y="15704"/>
                </a:cubicBezTo>
                <a:cubicBezTo>
                  <a:pt x="4805" y="15598"/>
                  <a:pt x="4888" y="15471"/>
                  <a:pt x="5045" y="15470"/>
                </a:cubicBezTo>
                <a:cubicBezTo>
                  <a:pt x="5422" y="15467"/>
                  <a:pt x="6663" y="15028"/>
                  <a:pt x="7348" y="14654"/>
                </a:cubicBezTo>
                <a:cubicBezTo>
                  <a:pt x="7647" y="14491"/>
                  <a:pt x="7649" y="14492"/>
                  <a:pt x="7952" y="14568"/>
                </a:cubicBezTo>
                <a:cubicBezTo>
                  <a:pt x="8120" y="14610"/>
                  <a:pt x="8367" y="14661"/>
                  <a:pt x="8500" y="14682"/>
                </a:cubicBezTo>
                <a:cubicBezTo>
                  <a:pt x="8694" y="14713"/>
                  <a:pt x="8747" y="14743"/>
                  <a:pt x="8767" y="14835"/>
                </a:cubicBezTo>
                <a:cubicBezTo>
                  <a:pt x="8781" y="14899"/>
                  <a:pt x="8869" y="15136"/>
                  <a:pt x="8962" y="15362"/>
                </a:cubicBezTo>
                <a:cubicBezTo>
                  <a:pt x="9389" y="16398"/>
                  <a:pt x="10281" y="17282"/>
                  <a:pt x="10901" y="17282"/>
                </a:cubicBezTo>
                <a:cubicBezTo>
                  <a:pt x="11141" y="17282"/>
                  <a:pt x="11511" y="17039"/>
                  <a:pt x="11873" y="16647"/>
                </a:cubicBezTo>
                <a:cubicBezTo>
                  <a:pt x="12150" y="16346"/>
                  <a:pt x="12154" y="16344"/>
                  <a:pt x="12284" y="16426"/>
                </a:cubicBezTo>
                <a:cubicBezTo>
                  <a:pt x="12415" y="16509"/>
                  <a:pt x="12418" y="16508"/>
                  <a:pt x="12654" y="16215"/>
                </a:cubicBezTo>
                <a:cubicBezTo>
                  <a:pt x="12952" y="15846"/>
                  <a:pt x="13134" y="15517"/>
                  <a:pt x="13202" y="15229"/>
                </a:cubicBezTo>
                <a:cubicBezTo>
                  <a:pt x="13281" y="14890"/>
                  <a:pt x="13307" y="14870"/>
                  <a:pt x="13637" y="14869"/>
                </a:cubicBezTo>
                <a:cubicBezTo>
                  <a:pt x="14083" y="14867"/>
                  <a:pt x="14847" y="14729"/>
                  <a:pt x="15486" y="14536"/>
                </a:cubicBezTo>
                <a:cubicBezTo>
                  <a:pt x="15963" y="14393"/>
                  <a:pt x="16104" y="14372"/>
                  <a:pt x="16359" y="14402"/>
                </a:cubicBezTo>
                <a:cubicBezTo>
                  <a:pt x="16527" y="14422"/>
                  <a:pt x="16662" y="14417"/>
                  <a:pt x="16662" y="14393"/>
                </a:cubicBezTo>
                <a:cubicBezTo>
                  <a:pt x="16661" y="14368"/>
                  <a:pt x="16631" y="14287"/>
                  <a:pt x="16596" y="14212"/>
                </a:cubicBezTo>
                <a:cubicBezTo>
                  <a:pt x="16560" y="14136"/>
                  <a:pt x="16531" y="14057"/>
                  <a:pt x="16530" y="14034"/>
                </a:cubicBezTo>
                <a:cubicBezTo>
                  <a:pt x="16529" y="14012"/>
                  <a:pt x="16974" y="13722"/>
                  <a:pt x="17519" y="13390"/>
                </a:cubicBezTo>
                <a:cubicBezTo>
                  <a:pt x="18108" y="13032"/>
                  <a:pt x="18511" y="12754"/>
                  <a:pt x="18511" y="12708"/>
                </a:cubicBezTo>
                <a:cubicBezTo>
                  <a:pt x="18511" y="12663"/>
                  <a:pt x="18912" y="12379"/>
                  <a:pt x="19480" y="12023"/>
                </a:cubicBezTo>
                <a:cubicBezTo>
                  <a:pt x="20432" y="11426"/>
                  <a:pt x="20456" y="11416"/>
                  <a:pt x="20754" y="11416"/>
                </a:cubicBezTo>
                <a:cubicBezTo>
                  <a:pt x="21348" y="11415"/>
                  <a:pt x="21566" y="11241"/>
                  <a:pt x="21518" y="10805"/>
                </a:cubicBezTo>
                <a:cubicBezTo>
                  <a:pt x="21485" y="10510"/>
                  <a:pt x="21331" y="10322"/>
                  <a:pt x="20904" y="10053"/>
                </a:cubicBezTo>
                <a:cubicBezTo>
                  <a:pt x="20270" y="9653"/>
                  <a:pt x="19926" y="9585"/>
                  <a:pt x="19482" y="9771"/>
                </a:cubicBezTo>
                <a:cubicBezTo>
                  <a:pt x="19339" y="9831"/>
                  <a:pt x="19203" y="9865"/>
                  <a:pt x="19180" y="9847"/>
                </a:cubicBezTo>
                <a:cubicBezTo>
                  <a:pt x="19130" y="9810"/>
                  <a:pt x="19156" y="9562"/>
                  <a:pt x="19284" y="8884"/>
                </a:cubicBezTo>
                <a:cubicBezTo>
                  <a:pt x="19364" y="8460"/>
                  <a:pt x="19393" y="8387"/>
                  <a:pt x="19546" y="8226"/>
                </a:cubicBezTo>
                <a:cubicBezTo>
                  <a:pt x="19641" y="8127"/>
                  <a:pt x="19787" y="7996"/>
                  <a:pt x="19870" y="7935"/>
                </a:cubicBezTo>
                <a:cubicBezTo>
                  <a:pt x="20080" y="7781"/>
                  <a:pt x="20081" y="7667"/>
                  <a:pt x="19876" y="7418"/>
                </a:cubicBezTo>
                <a:cubicBezTo>
                  <a:pt x="19632" y="7121"/>
                  <a:pt x="19305" y="7012"/>
                  <a:pt x="18764" y="7044"/>
                </a:cubicBezTo>
                <a:cubicBezTo>
                  <a:pt x="18205" y="7078"/>
                  <a:pt x="18046" y="7175"/>
                  <a:pt x="17926" y="7562"/>
                </a:cubicBezTo>
                <a:cubicBezTo>
                  <a:pt x="17876" y="7722"/>
                  <a:pt x="17792" y="7995"/>
                  <a:pt x="17739" y="8168"/>
                </a:cubicBezTo>
                <a:cubicBezTo>
                  <a:pt x="17567" y="8727"/>
                  <a:pt x="17476" y="8825"/>
                  <a:pt x="17091" y="8871"/>
                </a:cubicBezTo>
                <a:cubicBezTo>
                  <a:pt x="16992" y="8882"/>
                  <a:pt x="16604" y="8978"/>
                  <a:pt x="16227" y="9085"/>
                </a:cubicBezTo>
                <a:cubicBezTo>
                  <a:pt x="15559" y="9275"/>
                  <a:pt x="15539" y="9277"/>
                  <a:pt x="15382" y="9186"/>
                </a:cubicBezTo>
                <a:lnTo>
                  <a:pt x="15221" y="9093"/>
                </a:lnTo>
                <a:lnTo>
                  <a:pt x="15063" y="9280"/>
                </a:lnTo>
                <a:cubicBezTo>
                  <a:pt x="14832" y="9552"/>
                  <a:pt x="14801" y="9467"/>
                  <a:pt x="14882" y="8783"/>
                </a:cubicBezTo>
                <a:cubicBezTo>
                  <a:pt x="14919" y="8468"/>
                  <a:pt x="14966" y="8024"/>
                  <a:pt x="14984" y="7799"/>
                </a:cubicBezTo>
                <a:lnTo>
                  <a:pt x="15018" y="7390"/>
                </a:lnTo>
                <a:lnTo>
                  <a:pt x="15336" y="7382"/>
                </a:lnTo>
                <a:cubicBezTo>
                  <a:pt x="15735" y="7372"/>
                  <a:pt x="16062" y="7209"/>
                  <a:pt x="16284" y="6910"/>
                </a:cubicBezTo>
                <a:cubicBezTo>
                  <a:pt x="16553" y="6548"/>
                  <a:pt x="16640" y="6154"/>
                  <a:pt x="16528" y="5797"/>
                </a:cubicBezTo>
                <a:lnTo>
                  <a:pt x="16482" y="5651"/>
                </a:lnTo>
                <a:lnTo>
                  <a:pt x="16401" y="5774"/>
                </a:lnTo>
                <a:cubicBezTo>
                  <a:pt x="16338" y="5869"/>
                  <a:pt x="16291" y="5888"/>
                  <a:pt x="16200" y="5860"/>
                </a:cubicBezTo>
                <a:cubicBezTo>
                  <a:pt x="16000" y="5799"/>
                  <a:pt x="15967" y="5647"/>
                  <a:pt x="16074" y="5263"/>
                </a:cubicBezTo>
                <a:cubicBezTo>
                  <a:pt x="16301" y="4445"/>
                  <a:pt x="16087" y="3618"/>
                  <a:pt x="15566" y="3294"/>
                </a:cubicBezTo>
                <a:cubicBezTo>
                  <a:pt x="15300" y="3129"/>
                  <a:pt x="14937" y="3106"/>
                  <a:pt x="14629" y="3233"/>
                </a:cubicBezTo>
                <a:lnTo>
                  <a:pt x="14375" y="3337"/>
                </a:lnTo>
                <a:lnTo>
                  <a:pt x="14170" y="3055"/>
                </a:lnTo>
                <a:cubicBezTo>
                  <a:pt x="13939" y="2737"/>
                  <a:pt x="13638" y="2536"/>
                  <a:pt x="13386" y="2536"/>
                </a:cubicBezTo>
                <a:cubicBezTo>
                  <a:pt x="13233" y="2536"/>
                  <a:pt x="13193" y="2505"/>
                  <a:pt x="12996" y="2208"/>
                </a:cubicBezTo>
                <a:cubicBezTo>
                  <a:pt x="12504" y="1468"/>
                  <a:pt x="11563" y="752"/>
                  <a:pt x="10549" y="349"/>
                </a:cubicBezTo>
                <a:cubicBezTo>
                  <a:pt x="9843" y="69"/>
                  <a:pt x="9469" y="-1"/>
                  <a:pt x="8686" y="0"/>
                </a:cubicBezTo>
                <a:close/>
                <a:moveTo>
                  <a:pt x="9594" y="17937"/>
                </a:moveTo>
                <a:cubicBezTo>
                  <a:pt x="9552" y="17938"/>
                  <a:pt x="6823" y="19600"/>
                  <a:pt x="6671" y="19717"/>
                </a:cubicBezTo>
                <a:cubicBezTo>
                  <a:pt x="6666" y="19721"/>
                  <a:pt x="6655" y="19916"/>
                  <a:pt x="6648" y="20152"/>
                </a:cubicBezTo>
                <a:lnTo>
                  <a:pt x="6636" y="20581"/>
                </a:lnTo>
                <a:lnTo>
                  <a:pt x="7807" y="21093"/>
                </a:lnTo>
                <a:cubicBezTo>
                  <a:pt x="8451" y="21375"/>
                  <a:pt x="9009" y="21599"/>
                  <a:pt x="9046" y="21590"/>
                </a:cubicBezTo>
                <a:cubicBezTo>
                  <a:pt x="9084" y="21581"/>
                  <a:pt x="9657" y="21107"/>
                  <a:pt x="10320" y="20537"/>
                </a:cubicBezTo>
                <a:lnTo>
                  <a:pt x="11524" y="19500"/>
                </a:lnTo>
                <a:lnTo>
                  <a:pt x="11524" y="19171"/>
                </a:lnTo>
                <a:lnTo>
                  <a:pt x="11524" y="18843"/>
                </a:lnTo>
                <a:lnTo>
                  <a:pt x="10590" y="18389"/>
                </a:lnTo>
                <a:cubicBezTo>
                  <a:pt x="10076" y="18139"/>
                  <a:pt x="9627" y="17936"/>
                  <a:pt x="9594" y="17937"/>
                </a:cubicBezTo>
                <a:close/>
              </a:path>
            </a:pathLst>
          </a:custGeom>
          <a:ln w="25400">
            <a:miter lim="400000"/>
          </a:ln>
        </p:spPr>
      </p:pic>
      <p:sp>
        <p:nvSpPr>
          <p:cNvPr id="598" name="สี่เหลี่ยมมุมมน"/>
          <p:cNvSpPr/>
          <p:nvPr/>
        </p:nvSpPr>
        <p:spPr>
          <a:xfrm>
            <a:off x="15129665" y="11285241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99" name="สี่เหลี่ยมมุมมน"/>
          <p:cNvSpPr/>
          <p:nvPr/>
        </p:nvSpPr>
        <p:spPr>
          <a:xfrm>
            <a:off x="1350744" y="14052452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00" name="วงกลม"/>
          <p:cNvSpPr/>
          <p:nvPr/>
        </p:nvSpPr>
        <p:spPr>
          <a:xfrm>
            <a:off x="11417299" y="14132497"/>
            <a:ext cx="1905001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601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559658" y="13984860"/>
            <a:ext cx="2428037" cy="2200316"/>
          </a:xfrm>
          <a:prstGeom prst="rect">
            <a:avLst/>
          </a:prstGeom>
          <a:ln w="25400">
            <a:miter lim="400000"/>
          </a:ln>
        </p:spPr>
      </p:pic>
      <p:sp>
        <p:nvSpPr>
          <p:cNvPr id="602" name="สี่เหลี่ยมมุมมน"/>
          <p:cNvSpPr/>
          <p:nvPr/>
        </p:nvSpPr>
        <p:spPr>
          <a:xfrm>
            <a:off x="15129665" y="14052452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03" name="สี่เหลี่ยมมุมมน"/>
          <p:cNvSpPr/>
          <p:nvPr/>
        </p:nvSpPr>
        <p:spPr>
          <a:xfrm>
            <a:off x="1440323" y="16819664"/>
            <a:ext cx="9447256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04" name="วงกลม"/>
          <p:cNvSpPr/>
          <p:nvPr/>
        </p:nvSpPr>
        <p:spPr>
          <a:xfrm>
            <a:off x="11506877" y="16899709"/>
            <a:ext cx="1905001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605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649236" y="16752071"/>
            <a:ext cx="2428038" cy="2200316"/>
          </a:xfrm>
          <a:prstGeom prst="rect">
            <a:avLst/>
          </a:prstGeom>
          <a:ln w="25400">
            <a:miter lim="400000"/>
          </a:ln>
        </p:spPr>
      </p:pic>
      <p:sp>
        <p:nvSpPr>
          <p:cNvPr id="606" name="สี่เหลี่ยมมุมมน"/>
          <p:cNvSpPr/>
          <p:nvPr/>
        </p:nvSpPr>
        <p:spPr>
          <a:xfrm>
            <a:off x="15219243" y="16819664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07" name="สี่เหลี่ยมมุมมน"/>
          <p:cNvSpPr/>
          <p:nvPr/>
        </p:nvSpPr>
        <p:spPr>
          <a:xfrm>
            <a:off x="1440323" y="19586875"/>
            <a:ext cx="9447256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08" name="วงกลม"/>
          <p:cNvSpPr/>
          <p:nvPr/>
        </p:nvSpPr>
        <p:spPr>
          <a:xfrm>
            <a:off x="11506877" y="19666920"/>
            <a:ext cx="1905001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609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649236" y="19519283"/>
            <a:ext cx="2428038" cy="2200317"/>
          </a:xfrm>
          <a:prstGeom prst="rect">
            <a:avLst/>
          </a:prstGeom>
          <a:ln w="25400">
            <a:miter lim="400000"/>
          </a:ln>
        </p:spPr>
      </p:pic>
      <p:sp>
        <p:nvSpPr>
          <p:cNvPr id="610" name="สี่เหลี่ยมมุมมน"/>
          <p:cNvSpPr/>
          <p:nvPr/>
        </p:nvSpPr>
        <p:spPr>
          <a:xfrm>
            <a:off x="15219243" y="19586875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11" name="สี่เหลี่ยมมุมมน"/>
          <p:cNvSpPr/>
          <p:nvPr/>
        </p:nvSpPr>
        <p:spPr>
          <a:xfrm>
            <a:off x="1440323" y="22354088"/>
            <a:ext cx="9447256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12" name="วงกลม"/>
          <p:cNvSpPr/>
          <p:nvPr/>
        </p:nvSpPr>
        <p:spPr>
          <a:xfrm>
            <a:off x="11506877" y="22434132"/>
            <a:ext cx="1905001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613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649236" y="22286494"/>
            <a:ext cx="2428038" cy="2200317"/>
          </a:xfrm>
          <a:prstGeom prst="rect">
            <a:avLst/>
          </a:prstGeom>
          <a:ln w="25400">
            <a:miter lim="400000"/>
          </a:ln>
        </p:spPr>
      </p:pic>
      <p:sp>
        <p:nvSpPr>
          <p:cNvPr id="614" name="สี่เหลี่ยมมุมมน"/>
          <p:cNvSpPr/>
          <p:nvPr/>
        </p:nvSpPr>
        <p:spPr>
          <a:xfrm>
            <a:off x="15219243" y="22354088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15" name="สี่เหลี่ยมมุมมน"/>
          <p:cNvSpPr/>
          <p:nvPr/>
        </p:nvSpPr>
        <p:spPr>
          <a:xfrm>
            <a:off x="1440323" y="25169841"/>
            <a:ext cx="9447256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16" name="วงกลม"/>
          <p:cNvSpPr/>
          <p:nvPr/>
        </p:nvSpPr>
        <p:spPr>
          <a:xfrm>
            <a:off x="11506877" y="25249886"/>
            <a:ext cx="1905001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617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649236" y="25102248"/>
            <a:ext cx="2428038" cy="2200316"/>
          </a:xfrm>
          <a:prstGeom prst="rect">
            <a:avLst/>
          </a:prstGeom>
          <a:ln w="25400">
            <a:miter lim="400000"/>
          </a:ln>
        </p:spPr>
      </p:pic>
      <p:sp>
        <p:nvSpPr>
          <p:cNvPr id="618" name="สี่เหลี่ยมมุมมน"/>
          <p:cNvSpPr/>
          <p:nvPr/>
        </p:nvSpPr>
        <p:spPr>
          <a:xfrm>
            <a:off x="15219243" y="25169841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19" name="สี่เหลี่ยมมุมมน"/>
          <p:cNvSpPr/>
          <p:nvPr/>
        </p:nvSpPr>
        <p:spPr>
          <a:xfrm>
            <a:off x="1440323" y="28053934"/>
            <a:ext cx="9447256" cy="2113633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20" name="วงกลม"/>
          <p:cNvSpPr/>
          <p:nvPr/>
        </p:nvSpPr>
        <p:spPr>
          <a:xfrm>
            <a:off x="11506877" y="28133978"/>
            <a:ext cx="1905001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621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649236" y="27986342"/>
            <a:ext cx="2428038" cy="2200316"/>
          </a:xfrm>
          <a:prstGeom prst="rect">
            <a:avLst/>
          </a:prstGeom>
          <a:ln w="25400">
            <a:miter lim="400000"/>
          </a:ln>
        </p:spPr>
      </p:pic>
      <p:sp>
        <p:nvSpPr>
          <p:cNvPr id="622" name="สี่เหลี่ยมมุมมน"/>
          <p:cNvSpPr/>
          <p:nvPr/>
        </p:nvSpPr>
        <p:spPr>
          <a:xfrm>
            <a:off x="15219243" y="28053934"/>
            <a:ext cx="9447257" cy="2113633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23" name="สี่เหลี่ยมมุมมน"/>
          <p:cNvSpPr/>
          <p:nvPr/>
        </p:nvSpPr>
        <p:spPr>
          <a:xfrm>
            <a:off x="1578708" y="30925597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24" name="วงกลม"/>
          <p:cNvSpPr/>
          <p:nvPr/>
        </p:nvSpPr>
        <p:spPr>
          <a:xfrm>
            <a:off x="11645263" y="31005642"/>
            <a:ext cx="1905001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625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787622" y="30858005"/>
            <a:ext cx="2428038" cy="2200317"/>
          </a:xfrm>
          <a:prstGeom prst="rect">
            <a:avLst/>
          </a:prstGeom>
          <a:ln w="25400">
            <a:miter lim="400000"/>
          </a:ln>
        </p:spPr>
      </p:pic>
      <p:sp>
        <p:nvSpPr>
          <p:cNvPr id="626" name="สี่เหลี่ยมมุมมน"/>
          <p:cNvSpPr/>
          <p:nvPr/>
        </p:nvSpPr>
        <p:spPr>
          <a:xfrm>
            <a:off x="15357628" y="30925597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27" name="สี่เหลี่ยมมุมมน"/>
          <p:cNvSpPr/>
          <p:nvPr/>
        </p:nvSpPr>
        <p:spPr>
          <a:xfrm>
            <a:off x="1350745" y="33753781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28" name="วงกลม"/>
          <p:cNvSpPr/>
          <p:nvPr/>
        </p:nvSpPr>
        <p:spPr>
          <a:xfrm>
            <a:off x="11417300" y="33833826"/>
            <a:ext cx="1905000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629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559658" y="33686189"/>
            <a:ext cx="2428038" cy="2200317"/>
          </a:xfrm>
          <a:prstGeom prst="rect">
            <a:avLst/>
          </a:prstGeom>
          <a:ln w="25400">
            <a:miter lim="400000"/>
          </a:ln>
        </p:spPr>
      </p:pic>
      <p:sp>
        <p:nvSpPr>
          <p:cNvPr id="630" name="สี่เหลี่ยมมุมมน"/>
          <p:cNvSpPr/>
          <p:nvPr/>
        </p:nvSpPr>
        <p:spPr>
          <a:xfrm>
            <a:off x="15129665" y="33753781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31" name="สี่เหลี่ยมมุมมน"/>
          <p:cNvSpPr/>
          <p:nvPr/>
        </p:nvSpPr>
        <p:spPr>
          <a:xfrm>
            <a:off x="1350745" y="8711766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32" name="วงกลม"/>
          <p:cNvSpPr/>
          <p:nvPr/>
        </p:nvSpPr>
        <p:spPr>
          <a:xfrm>
            <a:off x="11417299" y="8705416"/>
            <a:ext cx="1905001" cy="19050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633" name="IMG_5301.png" descr="IMG_5301.png"/>
          <p:cNvPicPr>
            <a:picLocks noChangeAspect="1"/>
          </p:cNvPicPr>
          <p:nvPr/>
        </p:nvPicPr>
        <p:blipFill>
          <a:blip r:embed="rId4">
            <a:extLst/>
          </a:blip>
          <a:srcRect l="28977" t="61026" r="22978" b="8194"/>
          <a:stretch>
            <a:fillRect/>
          </a:stretch>
        </p:blipFill>
        <p:spPr>
          <a:xfrm>
            <a:off x="1421273" y="8557779"/>
            <a:ext cx="2428037" cy="2200317"/>
          </a:xfrm>
          <a:prstGeom prst="rect">
            <a:avLst/>
          </a:prstGeom>
          <a:ln w="25400">
            <a:miter lim="400000"/>
          </a:ln>
        </p:spPr>
      </p:pic>
      <p:sp>
        <p:nvSpPr>
          <p:cNvPr id="634" name="สี่เหลี่ยมมุมมน"/>
          <p:cNvSpPr/>
          <p:nvPr/>
        </p:nvSpPr>
        <p:spPr>
          <a:xfrm>
            <a:off x="15129665" y="8625371"/>
            <a:ext cx="9447257" cy="211363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104179" tIns="104179" rIns="104179" bIns="104179" anchor="ctr"/>
          <a:lstStyle/>
          <a:p>
            <a:pPr defTabSz="2259210">
              <a:defRPr sz="8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35" name="71"/>
          <p:cNvSpPr txBox="1"/>
          <p:nvPr/>
        </p:nvSpPr>
        <p:spPr>
          <a:xfrm>
            <a:off x="939939" y="8970951"/>
            <a:ext cx="3137379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71</a:t>
            </a:r>
          </a:p>
        </p:txBody>
      </p:sp>
      <p:sp>
        <p:nvSpPr>
          <p:cNvPr id="636" name="72"/>
          <p:cNvSpPr txBox="1"/>
          <p:nvPr/>
        </p:nvSpPr>
        <p:spPr>
          <a:xfrm>
            <a:off x="1078010" y="11478276"/>
            <a:ext cx="3391379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72</a:t>
            </a:r>
          </a:p>
        </p:txBody>
      </p:sp>
      <p:sp>
        <p:nvSpPr>
          <p:cNvPr id="637" name="73"/>
          <p:cNvSpPr txBox="1"/>
          <p:nvPr/>
        </p:nvSpPr>
        <p:spPr>
          <a:xfrm>
            <a:off x="1257166" y="14245487"/>
            <a:ext cx="3212222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73</a:t>
            </a:r>
          </a:p>
        </p:txBody>
      </p:sp>
      <p:sp>
        <p:nvSpPr>
          <p:cNvPr id="638" name="74"/>
          <p:cNvSpPr txBox="1"/>
          <p:nvPr/>
        </p:nvSpPr>
        <p:spPr>
          <a:xfrm>
            <a:off x="1421588" y="17012699"/>
            <a:ext cx="2883379" cy="19330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74</a:t>
            </a:r>
          </a:p>
        </p:txBody>
      </p:sp>
      <p:sp>
        <p:nvSpPr>
          <p:cNvPr id="639" name="75"/>
          <p:cNvSpPr txBox="1"/>
          <p:nvPr/>
        </p:nvSpPr>
        <p:spPr>
          <a:xfrm>
            <a:off x="1421588" y="19779910"/>
            <a:ext cx="2883379" cy="19330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75</a:t>
            </a:r>
          </a:p>
        </p:txBody>
      </p:sp>
      <p:sp>
        <p:nvSpPr>
          <p:cNvPr id="640" name="76"/>
          <p:cNvSpPr txBox="1"/>
          <p:nvPr/>
        </p:nvSpPr>
        <p:spPr>
          <a:xfrm>
            <a:off x="1421588" y="22547123"/>
            <a:ext cx="2704223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76</a:t>
            </a:r>
          </a:p>
        </p:txBody>
      </p:sp>
      <p:sp>
        <p:nvSpPr>
          <p:cNvPr id="641" name="77"/>
          <p:cNvSpPr txBox="1"/>
          <p:nvPr/>
        </p:nvSpPr>
        <p:spPr>
          <a:xfrm>
            <a:off x="1421588" y="25362875"/>
            <a:ext cx="2883379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77</a:t>
            </a:r>
          </a:p>
        </p:txBody>
      </p:sp>
      <p:sp>
        <p:nvSpPr>
          <p:cNvPr id="642" name="78"/>
          <p:cNvSpPr txBox="1"/>
          <p:nvPr/>
        </p:nvSpPr>
        <p:spPr>
          <a:xfrm>
            <a:off x="1421588" y="28246969"/>
            <a:ext cx="2704223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78</a:t>
            </a:r>
          </a:p>
        </p:txBody>
      </p:sp>
      <p:sp>
        <p:nvSpPr>
          <p:cNvPr id="643" name="79"/>
          <p:cNvSpPr txBox="1"/>
          <p:nvPr/>
        </p:nvSpPr>
        <p:spPr>
          <a:xfrm>
            <a:off x="1559973" y="31118632"/>
            <a:ext cx="2606608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79</a:t>
            </a:r>
          </a:p>
        </p:txBody>
      </p:sp>
      <p:sp>
        <p:nvSpPr>
          <p:cNvPr id="644" name="80"/>
          <p:cNvSpPr txBox="1"/>
          <p:nvPr/>
        </p:nvSpPr>
        <p:spPr>
          <a:xfrm>
            <a:off x="1698044" y="33946816"/>
            <a:ext cx="2151311" cy="19330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4179" tIns="104179" rIns="104179" bIns="104179" anchor="ctr">
            <a:spAutoFit/>
          </a:bodyPr>
          <a:lstStyle>
            <a:lvl1pPr>
              <a:defRPr sz="8000">
                <a:solidFill>
                  <a:srgbClr val="000000"/>
                </a:solidFill>
                <a:latin typeface="MNNTuaklom"/>
                <a:ea typeface="MNNTuaklom"/>
                <a:cs typeface="MNNTuaklom"/>
                <a:sym typeface="MNNTuaklom"/>
              </a:defRPr>
            </a:lvl1pPr>
          </a:lstStyle>
          <a:p>
            <a:pPr/>
            <a:r>
              <a:t>80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04179" tIns="104179" rIns="104179" bIns="104179" numCol="1" spcCol="38100" rtlCol="0" anchor="ctr" upright="0">
        <a:spAutoFit/>
      </a:bodyPr>
      <a:lstStyle>
        <a:defPPr marL="0" marR="0" indent="0" algn="ctr" defTabSz="225921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8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508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04179" tIns="104179" rIns="104179" bIns="104179" numCol="1" spcCol="38100" rtlCol="0" anchor="ctr" upright="0">
        <a:spAutoFit/>
      </a:bodyPr>
      <a:lstStyle>
        <a:defPPr marL="0" marR="0" indent="0" algn="ctr" defTabSz="670543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60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04179" tIns="104179" rIns="104179" bIns="104179" numCol="1" spcCol="38100" rtlCol="0" anchor="ctr" upright="0">
        <a:spAutoFit/>
      </a:bodyPr>
      <a:lstStyle>
        <a:defPPr marL="0" marR="0" indent="0" algn="ctr" defTabSz="225921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8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508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04179" tIns="104179" rIns="104179" bIns="104179" numCol="1" spcCol="38100" rtlCol="0" anchor="ctr" upright="0">
        <a:spAutoFit/>
      </a:bodyPr>
      <a:lstStyle>
        <a:defPPr marL="0" marR="0" indent="0" algn="ctr" defTabSz="670543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60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