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00" r:id="rId16"/>
    <p:sldId id="301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302" r:id="rId30"/>
    <p:sldId id="283" r:id="rId31"/>
    <p:sldId id="30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9" r:id="rId46"/>
    <p:sldId id="304" r:id="rId47"/>
  </p:sldIdLst>
  <p:sldSz cx="5248275" cy="7559675"/>
  <p:notesSz cx="4625975" cy="68135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621" y="1237197"/>
            <a:ext cx="4461034" cy="2631887"/>
          </a:xfrm>
        </p:spPr>
        <p:txBody>
          <a:bodyPr anchor="b"/>
          <a:lstStyle>
            <a:lvl1pPr algn="ctr">
              <a:defRPr sz="3444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6035" y="3970580"/>
            <a:ext cx="3936206" cy="1825171"/>
          </a:xfrm>
        </p:spPr>
        <p:txBody>
          <a:bodyPr/>
          <a:lstStyle>
            <a:lvl1pPr marL="0" indent="0" algn="ctr">
              <a:buNone/>
              <a:defRPr sz="1378"/>
            </a:lvl1pPr>
            <a:lvl2pPr marL="262433" indent="0" algn="ctr">
              <a:buNone/>
              <a:defRPr sz="1148"/>
            </a:lvl2pPr>
            <a:lvl3pPr marL="524866" indent="0" algn="ctr">
              <a:buNone/>
              <a:defRPr sz="1033"/>
            </a:lvl3pPr>
            <a:lvl4pPr marL="787298" indent="0" algn="ctr">
              <a:buNone/>
              <a:defRPr sz="918"/>
            </a:lvl4pPr>
            <a:lvl5pPr marL="1049731" indent="0" algn="ctr">
              <a:buNone/>
              <a:defRPr sz="918"/>
            </a:lvl5pPr>
            <a:lvl6pPr marL="1312164" indent="0" algn="ctr">
              <a:buNone/>
              <a:defRPr sz="918"/>
            </a:lvl6pPr>
            <a:lvl7pPr marL="1574597" indent="0" algn="ctr">
              <a:buNone/>
              <a:defRPr sz="918"/>
            </a:lvl7pPr>
            <a:lvl8pPr marL="1837030" indent="0" algn="ctr">
              <a:buNone/>
              <a:defRPr sz="918"/>
            </a:lvl8pPr>
            <a:lvl9pPr marL="2099462" indent="0" algn="ctr">
              <a:buNone/>
              <a:defRPr sz="918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2E0-0B40-4FF7-9620-19BFB15BE0E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73-4712-492A-9AB0-6C932AA41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1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2E0-0B40-4FF7-9620-19BFB15BE0E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73-4712-492A-9AB0-6C932AA41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6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55797" y="402483"/>
            <a:ext cx="1131659" cy="6406475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819" y="402483"/>
            <a:ext cx="3329374" cy="6406475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2E0-0B40-4FF7-9620-19BFB15BE0E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73-4712-492A-9AB0-6C932AA41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6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2E0-0B40-4FF7-9620-19BFB15BE0E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73-4712-492A-9AB0-6C932AA41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2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86" y="1884671"/>
            <a:ext cx="4526637" cy="3144614"/>
          </a:xfrm>
        </p:spPr>
        <p:txBody>
          <a:bodyPr anchor="b"/>
          <a:lstStyle>
            <a:lvl1pPr>
              <a:defRPr sz="3444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086" y="5059035"/>
            <a:ext cx="4526637" cy="1653678"/>
          </a:xfrm>
        </p:spPr>
        <p:txBody>
          <a:bodyPr/>
          <a:lstStyle>
            <a:lvl1pPr marL="0" indent="0">
              <a:buNone/>
              <a:defRPr sz="1378">
                <a:solidFill>
                  <a:schemeClr val="tx1"/>
                </a:solidFill>
              </a:defRPr>
            </a:lvl1pPr>
            <a:lvl2pPr marL="262433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2pPr>
            <a:lvl3pPr marL="524866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3pPr>
            <a:lvl4pPr marL="787298" indent="0">
              <a:buNone/>
              <a:defRPr sz="918">
                <a:solidFill>
                  <a:schemeClr val="tx1">
                    <a:tint val="75000"/>
                  </a:schemeClr>
                </a:solidFill>
              </a:defRPr>
            </a:lvl4pPr>
            <a:lvl5pPr marL="1049731" indent="0">
              <a:buNone/>
              <a:defRPr sz="918">
                <a:solidFill>
                  <a:schemeClr val="tx1">
                    <a:tint val="75000"/>
                  </a:schemeClr>
                </a:solidFill>
              </a:defRPr>
            </a:lvl5pPr>
            <a:lvl6pPr marL="1312164" indent="0">
              <a:buNone/>
              <a:defRPr sz="918">
                <a:solidFill>
                  <a:schemeClr val="tx1">
                    <a:tint val="75000"/>
                  </a:schemeClr>
                </a:solidFill>
              </a:defRPr>
            </a:lvl6pPr>
            <a:lvl7pPr marL="1574597" indent="0">
              <a:buNone/>
              <a:defRPr sz="918">
                <a:solidFill>
                  <a:schemeClr val="tx1">
                    <a:tint val="75000"/>
                  </a:schemeClr>
                </a:solidFill>
              </a:defRPr>
            </a:lvl7pPr>
            <a:lvl8pPr marL="1837030" indent="0">
              <a:buNone/>
              <a:defRPr sz="918">
                <a:solidFill>
                  <a:schemeClr val="tx1">
                    <a:tint val="75000"/>
                  </a:schemeClr>
                </a:solidFill>
              </a:defRPr>
            </a:lvl8pPr>
            <a:lvl9pPr marL="2099462" indent="0">
              <a:buNone/>
              <a:defRPr sz="9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2E0-0B40-4FF7-9620-19BFB15BE0E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73-4712-492A-9AB0-6C932AA41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0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819" y="2012414"/>
            <a:ext cx="2230517" cy="4796544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56939" y="2012414"/>
            <a:ext cx="2230517" cy="4796544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2E0-0B40-4FF7-9620-19BFB15BE0E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73-4712-492A-9AB0-6C932AA41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503" y="402484"/>
            <a:ext cx="4526637" cy="1461188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503" y="1853171"/>
            <a:ext cx="2220266" cy="908210"/>
          </a:xfrm>
        </p:spPr>
        <p:txBody>
          <a:bodyPr anchor="b"/>
          <a:lstStyle>
            <a:lvl1pPr marL="0" indent="0">
              <a:buNone/>
              <a:defRPr sz="1378" b="1"/>
            </a:lvl1pPr>
            <a:lvl2pPr marL="262433" indent="0">
              <a:buNone/>
              <a:defRPr sz="1148" b="1"/>
            </a:lvl2pPr>
            <a:lvl3pPr marL="524866" indent="0">
              <a:buNone/>
              <a:defRPr sz="1033" b="1"/>
            </a:lvl3pPr>
            <a:lvl4pPr marL="787298" indent="0">
              <a:buNone/>
              <a:defRPr sz="918" b="1"/>
            </a:lvl4pPr>
            <a:lvl5pPr marL="1049731" indent="0">
              <a:buNone/>
              <a:defRPr sz="918" b="1"/>
            </a:lvl5pPr>
            <a:lvl6pPr marL="1312164" indent="0">
              <a:buNone/>
              <a:defRPr sz="918" b="1"/>
            </a:lvl6pPr>
            <a:lvl7pPr marL="1574597" indent="0">
              <a:buNone/>
              <a:defRPr sz="918" b="1"/>
            </a:lvl7pPr>
            <a:lvl8pPr marL="1837030" indent="0">
              <a:buNone/>
              <a:defRPr sz="918" b="1"/>
            </a:lvl8pPr>
            <a:lvl9pPr marL="2099462" indent="0">
              <a:buNone/>
              <a:defRPr sz="918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503" y="2761381"/>
            <a:ext cx="2220266" cy="4061576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56940" y="1853171"/>
            <a:ext cx="2231200" cy="908210"/>
          </a:xfrm>
        </p:spPr>
        <p:txBody>
          <a:bodyPr anchor="b"/>
          <a:lstStyle>
            <a:lvl1pPr marL="0" indent="0">
              <a:buNone/>
              <a:defRPr sz="1378" b="1"/>
            </a:lvl1pPr>
            <a:lvl2pPr marL="262433" indent="0">
              <a:buNone/>
              <a:defRPr sz="1148" b="1"/>
            </a:lvl2pPr>
            <a:lvl3pPr marL="524866" indent="0">
              <a:buNone/>
              <a:defRPr sz="1033" b="1"/>
            </a:lvl3pPr>
            <a:lvl4pPr marL="787298" indent="0">
              <a:buNone/>
              <a:defRPr sz="918" b="1"/>
            </a:lvl4pPr>
            <a:lvl5pPr marL="1049731" indent="0">
              <a:buNone/>
              <a:defRPr sz="918" b="1"/>
            </a:lvl5pPr>
            <a:lvl6pPr marL="1312164" indent="0">
              <a:buNone/>
              <a:defRPr sz="918" b="1"/>
            </a:lvl6pPr>
            <a:lvl7pPr marL="1574597" indent="0">
              <a:buNone/>
              <a:defRPr sz="918" b="1"/>
            </a:lvl7pPr>
            <a:lvl8pPr marL="1837030" indent="0">
              <a:buNone/>
              <a:defRPr sz="918" b="1"/>
            </a:lvl8pPr>
            <a:lvl9pPr marL="2099462" indent="0">
              <a:buNone/>
              <a:defRPr sz="918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56940" y="2761381"/>
            <a:ext cx="2231200" cy="4061576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2E0-0B40-4FF7-9620-19BFB15BE0E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73-4712-492A-9AB0-6C932AA41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4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2E0-0B40-4FF7-9620-19BFB15BE0E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73-4712-492A-9AB0-6C932AA41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9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2E0-0B40-4FF7-9620-19BFB15BE0E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73-4712-492A-9AB0-6C932AA41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9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503" y="503978"/>
            <a:ext cx="1692705" cy="1763924"/>
          </a:xfrm>
        </p:spPr>
        <p:txBody>
          <a:bodyPr anchor="b"/>
          <a:lstStyle>
            <a:lvl1pPr>
              <a:defRPr sz="1837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201" y="1088455"/>
            <a:ext cx="2656939" cy="5372269"/>
          </a:xfrm>
        </p:spPr>
        <p:txBody>
          <a:bodyPr/>
          <a:lstStyle>
            <a:lvl1pPr>
              <a:defRPr sz="1837"/>
            </a:lvl1pPr>
            <a:lvl2pPr>
              <a:defRPr sz="1607"/>
            </a:lvl2pPr>
            <a:lvl3pPr>
              <a:defRPr sz="1378"/>
            </a:lvl3pPr>
            <a:lvl4pPr>
              <a:defRPr sz="1148"/>
            </a:lvl4pPr>
            <a:lvl5pPr>
              <a:defRPr sz="1148"/>
            </a:lvl5pPr>
            <a:lvl6pPr>
              <a:defRPr sz="1148"/>
            </a:lvl6pPr>
            <a:lvl7pPr>
              <a:defRPr sz="1148"/>
            </a:lvl7pPr>
            <a:lvl8pPr>
              <a:defRPr sz="1148"/>
            </a:lvl8pPr>
            <a:lvl9pPr>
              <a:defRPr sz="1148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1503" y="2267902"/>
            <a:ext cx="1692705" cy="4201570"/>
          </a:xfrm>
        </p:spPr>
        <p:txBody>
          <a:bodyPr/>
          <a:lstStyle>
            <a:lvl1pPr marL="0" indent="0">
              <a:buNone/>
              <a:defRPr sz="918"/>
            </a:lvl1pPr>
            <a:lvl2pPr marL="262433" indent="0">
              <a:buNone/>
              <a:defRPr sz="804"/>
            </a:lvl2pPr>
            <a:lvl3pPr marL="524866" indent="0">
              <a:buNone/>
              <a:defRPr sz="689"/>
            </a:lvl3pPr>
            <a:lvl4pPr marL="787298" indent="0">
              <a:buNone/>
              <a:defRPr sz="574"/>
            </a:lvl4pPr>
            <a:lvl5pPr marL="1049731" indent="0">
              <a:buNone/>
              <a:defRPr sz="574"/>
            </a:lvl5pPr>
            <a:lvl6pPr marL="1312164" indent="0">
              <a:buNone/>
              <a:defRPr sz="574"/>
            </a:lvl6pPr>
            <a:lvl7pPr marL="1574597" indent="0">
              <a:buNone/>
              <a:defRPr sz="574"/>
            </a:lvl7pPr>
            <a:lvl8pPr marL="1837030" indent="0">
              <a:buNone/>
              <a:defRPr sz="574"/>
            </a:lvl8pPr>
            <a:lvl9pPr marL="2099462" indent="0">
              <a:buNone/>
              <a:defRPr sz="574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2E0-0B40-4FF7-9620-19BFB15BE0E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73-4712-492A-9AB0-6C932AA41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8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503" y="503978"/>
            <a:ext cx="1692705" cy="1763924"/>
          </a:xfrm>
        </p:spPr>
        <p:txBody>
          <a:bodyPr anchor="b"/>
          <a:lstStyle>
            <a:lvl1pPr>
              <a:defRPr sz="1837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31201" y="1088455"/>
            <a:ext cx="2656939" cy="5372269"/>
          </a:xfrm>
        </p:spPr>
        <p:txBody>
          <a:bodyPr anchor="t"/>
          <a:lstStyle>
            <a:lvl1pPr marL="0" indent="0">
              <a:buNone/>
              <a:defRPr sz="1837"/>
            </a:lvl1pPr>
            <a:lvl2pPr marL="262433" indent="0">
              <a:buNone/>
              <a:defRPr sz="1607"/>
            </a:lvl2pPr>
            <a:lvl3pPr marL="524866" indent="0">
              <a:buNone/>
              <a:defRPr sz="1378"/>
            </a:lvl3pPr>
            <a:lvl4pPr marL="787298" indent="0">
              <a:buNone/>
              <a:defRPr sz="1148"/>
            </a:lvl4pPr>
            <a:lvl5pPr marL="1049731" indent="0">
              <a:buNone/>
              <a:defRPr sz="1148"/>
            </a:lvl5pPr>
            <a:lvl6pPr marL="1312164" indent="0">
              <a:buNone/>
              <a:defRPr sz="1148"/>
            </a:lvl6pPr>
            <a:lvl7pPr marL="1574597" indent="0">
              <a:buNone/>
              <a:defRPr sz="1148"/>
            </a:lvl7pPr>
            <a:lvl8pPr marL="1837030" indent="0">
              <a:buNone/>
              <a:defRPr sz="1148"/>
            </a:lvl8pPr>
            <a:lvl9pPr marL="2099462" indent="0">
              <a:buNone/>
              <a:defRPr sz="1148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1503" y="2267902"/>
            <a:ext cx="1692705" cy="4201570"/>
          </a:xfrm>
        </p:spPr>
        <p:txBody>
          <a:bodyPr/>
          <a:lstStyle>
            <a:lvl1pPr marL="0" indent="0">
              <a:buNone/>
              <a:defRPr sz="918"/>
            </a:lvl1pPr>
            <a:lvl2pPr marL="262433" indent="0">
              <a:buNone/>
              <a:defRPr sz="804"/>
            </a:lvl2pPr>
            <a:lvl3pPr marL="524866" indent="0">
              <a:buNone/>
              <a:defRPr sz="689"/>
            </a:lvl3pPr>
            <a:lvl4pPr marL="787298" indent="0">
              <a:buNone/>
              <a:defRPr sz="574"/>
            </a:lvl4pPr>
            <a:lvl5pPr marL="1049731" indent="0">
              <a:buNone/>
              <a:defRPr sz="574"/>
            </a:lvl5pPr>
            <a:lvl6pPr marL="1312164" indent="0">
              <a:buNone/>
              <a:defRPr sz="574"/>
            </a:lvl6pPr>
            <a:lvl7pPr marL="1574597" indent="0">
              <a:buNone/>
              <a:defRPr sz="574"/>
            </a:lvl7pPr>
            <a:lvl8pPr marL="1837030" indent="0">
              <a:buNone/>
              <a:defRPr sz="574"/>
            </a:lvl8pPr>
            <a:lvl9pPr marL="2099462" indent="0">
              <a:buNone/>
              <a:defRPr sz="574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2E0-0B40-4FF7-9620-19BFB15BE0E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73-4712-492A-9AB0-6C932AA41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7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819" y="402484"/>
            <a:ext cx="4526637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819" y="2012414"/>
            <a:ext cx="4526637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819" y="7006700"/>
            <a:ext cx="118086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6F2E0-0B40-4FF7-9620-19BFB15BE0E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8491" y="7006700"/>
            <a:ext cx="1771293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06594" y="7006700"/>
            <a:ext cx="118086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A4A73-4712-492A-9AB0-6C932AA41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2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24866" rtl="0" eaLnBrk="1" latinLnBrk="0" hangingPunct="1">
        <a:lnSpc>
          <a:spcPct val="90000"/>
        </a:lnSpc>
        <a:spcBef>
          <a:spcPct val="0"/>
        </a:spcBef>
        <a:buNone/>
        <a:defRPr sz="25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216" indent="-131216" algn="l" defTabSz="524866" rtl="0" eaLnBrk="1" latinLnBrk="0" hangingPunct="1">
        <a:lnSpc>
          <a:spcPct val="90000"/>
        </a:lnSpc>
        <a:spcBef>
          <a:spcPts val="574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1pPr>
      <a:lvl2pPr marL="393649" indent="-131216" algn="l" defTabSz="524866" rtl="0" eaLnBrk="1" latinLnBrk="0" hangingPunct="1">
        <a:lnSpc>
          <a:spcPct val="90000"/>
        </a:lnSpc>
        <a:spcBef>
          <a:spcPts val="287"/>
        </a:spcBef>
        <a:buFont typeface="Arial" panose="020B0604020202020204" pitchFamily="34" charset="0"/>
        <a:buChar char="•"/>
        <a:defRPr sz="1378" kern="1200">
          <a:solidFill>
            <a:schemeClr val="tx1"/>
          </a:solidFill>
          <a:latin typeface="+mn-lt"/>
          <a:ea typeface="+mn-ea"/>
          <a:cs typeface="+mn-cs"/>
        </a:defRPr>
      </a:lvl2pPr>
      <a:lvl3pPr marL="656082" indent="-131216" algn="l" defTabSz="524866" rtl="0" eaLnBrk="1" latinLnBrk="0" hangingPunct="1">
        <a:lnSpc>
          <a:spcPct val="90000"/>
        </a:lnSpc>
        <a:spcBef>
          <a:spcPts val="287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918515" indent="-131216" algn="l" defTabSz="524866" rtl="0" eaLnBrk="1" latinLnBrk="0" hangingPunct="1">
        <a:lnSpc>
          <a:spcPct val="90000"/>
        </a:lnSpc>
        <a:spcBef>
          <a:spcPts val="287"/>
        </a:spcBef>
        <a:buFont typeface="Arial" panose="020B0604020202020204" pitchFamily="34" charset="0"/>
        <a:buChar char="•"/>
        <a:defRPr sz="1033" kern="1200">
          <a:solidFill>
            <a:schemeClr val="tx1"/>
          </a:solidFill>
          <a:latin typeface="+mn-lt"/>
          <a:ea typeface="+mn-ea"/>
          <a:cs typeface="+mn-cs"/>
        </a:defRPr>
      </a:lvl4pPr>
      <a:lvl5pPr marL="1180948" indent="-131216" algn="l" defTabSz="524866" rtl="0" eaLnBrk="1" latinLnBrk="0" hangingPunct="1">
        <a:lnSpc>
          <a:spcPct val="90000"/>
        </a:lnSpc>
        <a:spcBef>
          <a:spcPts val="287"/>
        </a:spcBef>
        <a:buFont typeface="Arial" panose="020B0604020202020204" pitchFamily="34" charset="0"/>
        <a:buChar char="•"/>
        <a:defRPr sz="1033" kern="1200">
          <a:solidFill>
            <a:schemeClr val="tx1"/>
          </a:solidFill>
          <a:latin typeface="+mn-lt"/>
          <a:ea typeface="+mn-ea"/>
          <a:cs typeface="+mn-cs"/>
        </a:defRPr>
      </a:lvl5pPr>
      <a:lvl6pPr marL="1443380" indent="-131216" algn="l" defTabSz="524866" rtl="0" eaLnBrk="1" latinLnBrk="0" hangingPunct="1">
        <a:lnSpc>
          <a:spcPct val="90000"/>
        </a:lnSpc>
        <a:spcBef>
          <a:spcPts val="287"/>
        </a:spcBef>
        <a:buFont typeface="Arial" panose="020B0604020202020204" pitchFamily="34" charset="0"/>
        <a:buChar char="•"/>
        <a:defRPr sz="1033" kern="1200">
          <a:solidFill>
            <a:schemeClr val="tx1"/>
          </a:solidFill>
          <a:latin typeface="+mn-lt"/>
          <a:ea typeface="+mn-ea"/>
          <a:cs typeface="+mn-cs"/>
        </a:defRPr>
      </a:lvl6pPr>
      <a:lvl7pPr marL="1705813" indent="-131216" algn="l" defTabSz="524866" rtl="0" eaLnBrk="1" latinLnBrk="0" hangingPunct="1">
        <a:lnSpc>
          <a:spcPct val="90000"/>
        </a:lnSpc>
        <a:spcBef>
          <a:spcPts val="287"/>
        </a:spcBef>
        <a:buFont typeface="Arial" panose="020B0604020202020204" pitchFamily="34" charset="0"/>
        <a:buChar char="•"/>
        <a:defRPr sz="1033" kern="1200">
          <a:solidFill>
            <a:schemeClr val="tx1"/>
          </a:solidFill>
          <a:latin typeface="+mn-lt"/>
          <a:ea typeface="+mn-ea"/>
          <a:cs typeface="+mn-cs"/>
        </a:defRPr>
      </a:lvl7pPr>
      <a:lvl8pPr marL="1968246" indent="-131216" algn="l" defTabSz="524866" rtl="0" eaLnBrk="1" latinLnBrk="0" hangingPunct="1">
        <a:lnSpc>
          <a:spcPct val="90000"/>
        </a:lnSpc>
        <a:spcBef>
          <a:spcPts val="287"/>
        </a:spcBef>
        <a:buFont typeface="Arial" panose="020B0604020202020204" pitchFamily="34" charset="0"/>
        <a:buChar char="•"/>
        <a:defRPr sz="1033" kern="1200">
          <a:solidFill>
            <a:schemeClr val="tx1"/>
          </a:solidFill>
          <a:latin typeface="+mn-lt"/>
          <a:ea typeface="+mn-ea"/>
          <a:cs typeface="+mn-cs"/>
        </a:defRPr>
      </a:lvl8pPr>
      <a:lvl9pPr marL="2230679" indent="-131216" algn="l" defTabSz="524866" rtl="0" eaLnBrk="1" latinLnBrk="0" hangingPunct="1">
        <a:lnSpc>
          <a:spcPct val="90000"/>
        </a:lnSpc>
        <a:spcBef>
          <a:spcPts val="287"/>
        </a:spcBef>
        <a:buFont typeface="Arial" panose="020B0604020202020204" pitchFamily="34" charset="0"/>
        <a:buChar char="•"/>
        <a:defRPr sz="10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4866" rtl="0" eaLnBrk="1" latinLnBrk="0" hangingPunct="1">
        <a:defRPr sz="1033" kern="1200">
          <a:solidFill>
            <a:schemeClr val="tx1"/>
          </a:solidFill>
          <a:latin typeface="+mn-lt"/>
          <a:ea typeface="+mn-ea"/>
          <a:cs typeface="+mn-cs"/>
        </a:defRPr>
      </a:lvl1pPr>
      <a:lvl2pPr marL="262433" algn="l" defTabSz="524866" rtl="0" eaLnBrk="1" latinLnBrk="0" hangingPunct="1">
        <a:defRPr sz="1033" kern="1200">
          <a:solidFill>
            <a:schemeClr val="tx1"/>
          </a:solidFill>
          <a:latin typeface="+mn-lt"/>
          <a:ea typeface="+mn-ea"/>
          <a:cs typeface="+mn-cs"/>
        </a:defRPr>
      </a:lvl2pPr>
      <a:lvl3pPr marL="524866" algn="l" defTabSz="524866" rtl="0" eaLnBrk="1" latinLnBrk="0" hangingPunct="1">
        <a:defRPr sz="1033" kern="1200">
          <a:solidFill>
            <a:schemeClr val="tx1"/>
          </a:solidFill>
          <a:latin typeface="+mn-lt"/>
          <a:ea typeface="+mn-ea"/>
          <a:cs typeface="+mn-cs"/>
        </a:defRPr>
      </a:lvl3pPr>
      <a:lvl4pPr marL="787298" algn="l" defTabSz="524866" rtl="0" eaLnBrk="1" latinLnBrk="0" hangingPunct="1">
        <a:defRPr sz="1033" kern="1200">
          <a:solidFill>
            <a:schemeClr val="tx1"/>
          </a:solidFill>
          <a:latin typeface="+mn-lt"/>
          <a:ea typeface="+mn-ea"/>
          <a:cs typeface="+mn-cs"/>
        </a:defRPr>
      </a:lvl4pPr>
      <a:lvl5pPr marL="1049731" algn="l" defTabSz="524866" rtl="0" eaLnBrk="1" latinLnBrk="0" hangingPunct="1">
        <a:defRPr sz="1033" kern="1200">
          <a:solidFill>
            <a:schemeClr val="tx1"/>
          </a:solidFill>
          <a:latin typeface="+mn-lt"/>
          <a:ea typeface="+mn-ea"/>
          <a:cs typeface="+mn-cs"/>
        </a:defRPr>
      </a:lvl5pPr>
      <a:lvl6pPr marL="1312164" algn="l" defTabSz="524866" rtl="0" eaLnBrk="1" latinLnBrk="0" hangingPunct="1">
        <a:defRPr sz="1033" kern="1200">
          <a:solidFill>
            <a:schemeClr val="tx1"/>
          </a:solidFill>
          <a:latin typeface="+mn-lt"/>
          <a:ea typeface="+mn-ea"/>
          <a:cs typeface="+mn-cs"/>
        </a:defRPr>
      </a:lvl6pPr>
      <a:lvl7pPr marL="1574597" algn="l" defTabSz="524866" rtl="0" eaLnBrk="1" latinLnBrk="0" hangingPunct="1">
        <a:defRPr sz="1033" kern="1200">
          <a:solidFill>
            <a:schemeClr val="tx1"/>
          </a:solidFill>
          <a:latin typeface="+mn-lt"/>
          <a:ea typeface="+mn-ea"/>
          <a:cs typeface="+mn-cs"/>
        </a:defRPr>
      </a:lvl7pPr>
      <a:lvl8pPr marL="1837030" algn="l" defTabSz="524866" rtl="0" eaLnBrk="1" latinLnBrk="0" hangingPunct="1">
        <a:defRPr sz="1033" kern="1200">
          <a:solidFill>
            <a:schemeClr val="tx1"/>
          </a:solidFill>
          <a:latin typeface="+mn-lt"/>
          <a:ea typeface="+mn-ea"/>
          <a:cs typeface="+mn-cs"/>
        </a:defRPr>
      </a:lvl8pPr>
      <a:lvl9pPr marL="2099462" algn="l" defTabSz="524866" rtl="0" eaLnBrk="1" latinLnBrk="0" hangingPunct="1">
        <a:defRPr sz="10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774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9138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28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ฌ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ฌ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ฌ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ฌ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ฌ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509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247051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ญ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247051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ญ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247051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ญ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240898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ญ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247051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ญ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721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244177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endParaRPr lang="en-US" sz="9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2251" y="-238798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endParaRPr lang="en-US" sz="9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45773" y="-240064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endParaRPr lang="en-US" sz="9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5850" y="-244177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endParaRPr lang="en-US" sz="9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91028" y="-244177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endParaRPr lang="en-US" sz="9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5826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244177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ฏ</a:t>
            </a:r>
            <a:endParaRPr lang="en-US" sz="9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2251" y="-238798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ฏ</a:t>
            </a:r>
            <a:endParaRPr lang="en-US" sz="9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45773" y="-240064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ฏ</a:t>
            </a:r>
            <a:endParaRPr lang="en-US" sz="9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5850" y="-244177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ฏ</a:t>
            </a:r>
            <a:endParaRPr lang="en-US" sz="9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91028" y="-244177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ฏ</a:t>
            </a:r>
            <a:endParaRPr lang="en-US" sz="9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830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244177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ฐ</a:t>
            </a:r>
            <a:endParaRPr lang="en-US" sz="9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2251" y="-238798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ฐ</a:t>
            </a:r>
            <a:endParaRPr lang="en-US" sz="9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45773" y="-240064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ฐ</a:t>
            </a:r>
            <a:endParaRPr lang="en-US" sz="9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5850" y="-244177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ฐ</a:t>
            </a:r>
            <a:endParaRPr lang="en-US" sz="9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91028" y="-244177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ฐ</a:t>
            </a:r>
            <a:endParaRPr lang="en-US" sz="9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66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ฑ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ฑ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ฑ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ฑ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ฑ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790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ฒ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ฒ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ฒ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ฒ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ฒ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002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ณ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ณ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ณ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ณ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ณ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403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00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237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5358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4834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66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9741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534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1132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06699" y="-22052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67641" y="-30063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05307" y="-30063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2203" y="-22052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1" y="-39253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2927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965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06699" y="-22052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ฝ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67641" y="-30063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ฝ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05307" y="-30063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ฝ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2203" y="-22052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ฝ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1" y="-39253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ฝ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0802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ฃ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ฃ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ฃ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ฃ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ฃ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01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1501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06699" y="-22052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ฟ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67641" y="-30063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ฟ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05307" y="-30063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ฟ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2203" y="-22052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ฟ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1" y="-39253"/>
            <a:ext cx="915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ฟ</a:t>
            </a:r>
            <a:endParaRPr lang="en-US" sz="1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9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96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3303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7604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1475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220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247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8125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ษ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ษ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ษ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ษ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ษ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668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1941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38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09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ฬ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ฬ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ฬ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ฬ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ฬ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011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452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ฮ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ฮ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ฮ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ฮ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ฮ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0933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0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ฅ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ฅ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ฅ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ฅ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ฅ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97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ฆ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ฆ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ฆ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ฆ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ฆ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178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78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068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2486" y="386063"/>
            <a:ext cx="4743595" cy="70640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rot="5400000">
            <a:off x="2157729" y="-154918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สี่เหลี่ยมผืนผ้า 59"/>
          <p:cNvSpPr/>
          <p:nvPr/>
        </p:nvSpPr>
        <p:spPr>
          <a:xfrm rot="10800000">
            <a:off x="1169227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สี่เหลี่ยมผืนผ้า 61"/>
          <p:cNvSpPr/>
          <p:nvPr/>
        </p:nvSpPr>
        <p:spPr>
          <a:xfrm rot="10800000">
            <a:off x="3059179" y="386059"/>
            <a:ext cx="946748" cy="70640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สี่เหลี่ยมผืนผ้า 72"/>
          <p:cNvSpPr/>
          <p:nvPr/>
        </p:nvSpPr>
        <p:spPr>
          <a:xfrm rot="5400000">
            <a:off x="2157728" y="3740235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สี่เหลี่ยมผืนผ้า 73"/>
          <p:cNvSpPr/>
          <p:nvPr/>
        </p:nvSpPr>
        <p:spPr>
          <a:xfrm rot="5400000">
            <a:off x="2159312" y="1936811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สี่เหลี่ยมผืนผ้า 74"/>
          <p:cNvSpPr/>
          <p:nvPr/>
        </p:nvSpPr>
        <p:spPr>
          <a:xfrm rot="5400000">
            <a:off x="2159312" y="206050"/>
            <a:ext cx="873110" cy="474359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54047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ฉ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กล่องข้อความ 75"/>
          <p:cNvSpPr txBox="1"/>
          <p:nvPr/>
        </p:nvSpPr>
        <p:spPr>
          <a:xfrm>
            <a:off x="118501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ฉ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กล่องข้อความ 76"/>
          <p:cNvSpPr txBox="1"/>
          <p:nvPr/>
        </p:nvSpPr>
        <p:spPr>
          <a:xfrm>
            <a:off x="212900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ฉ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/>
          <p:cNvSpPr txBox="1"/>
          <p:nvPr/>
        </p:nvSpPr>
        <p:spPr>
          <a:xfrm>
            <a:off x="3074963" y="-315848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ฉ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/>
          <p:cNvSpPr txBox="1"/>
          <p:nvPr/>
        </p:nvSpPr>
        <p:spPr>
          <a:xfrm>
            <a:off x="3987382" y="-322001"/>
            <a:ext cx="915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ฉ</a:t>
            </a:r>
            <a:endParaRPr lang="en-US" sz="1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5649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1421</TotalTime>
  <Words>220</Words>
  <Application>Microsoft Office PowerPoint</Application>
  <PresentationFormat>กำหนดเอง</PresentationFormat>
  <Paragraphs>220</Paragraphs>
  <Slides>46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46</vt:i4>
      </vt:variant>
    </vt:vector>
  </HeadingPairs>
  <TitlesOfParts>
    <vt:vector size="53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29</cp:revision>
  <cp:lastPrinted>2022-03-19T05:13:35Z</cp:lastPrinted>
  <dcterms:created xsi:type="dcterms:W3CDTF">2022-02-16T11:51:15Z</dcterms:created>
  <dcterms:modified xsi:type="dcterms:W3CDTF">2022-03-19T05:39:59Z</dcterms:modified>
</cp:coreProperties>
</file>